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67.xml" ContentType="application/vnd.openxmlformats-officedocument.presentationml.slideMaster+xml"/>
  <Override PartName="/ppt/slideMasters/slideMaster68.xml" ContentType="application/vnd.openxmlformats-officedocument.presentationml.slideMaster+xml"/>
  <Override PartName="/ppt/slideMasters/slideMaster69.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0.xml" ContentType="application/vnd.openxmlformats-officedocument.presentationml.slideMaster+xml"/>
  <Override PartName="/ppt/slideMasters/slideMaster81.xml" ContentType="application/vnd.openxmlformats-officedocument.presentationml.slideMaster+xml"/>
  <Override PartName="/ppt/slideMasters/slideMaster82.xml" ContentType="application/vnd.openxmlformats-officedocument.presentationml.slideMaster+xml"/>
  <Override PartName="/ppt/slideMasters/slideMaster83.xml" ContentType="application/vnd.openxmlformats-officedocument.presentationml.slideMaster+xml"/>
  <Override PartName="/ppt/slideMasters/slideMaster84.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87.xml" ContentType="application/vnd.openxmlformats-officedocument.presentationml.slideMaster+xml"/>
  <Override PartName="/ppt/slideMasters/slideMaster88.xml" ContentType="application/vnd.openxmlformats-officedocument.presentationml.slideMaster+xml"/>
  <Override PartName="/ppt/slideMasters/slideMaster89.xml" ContentType="application/vnd.openxmlformats-officedocument.presentationml.slideMaster+xml"/>
  <Override PartName="/ppt/slideMasters/slideMaster90.xml" ContentType="application/vnd.openxmlformats-officedocument.presentationml.slideMaster+xml"/>
  <Override PartName="/ppt/slideMasters/slideMaster91.xml" ContentType="application/vnd.openxmlformats-officedocument.presentationml.slideMaster+xml"/>
  <Override PartName="/ppt/slideMasters/slideMaster92.xml" ContentType="application/vnd.openxmlformats-officedocument.presentationml.slideMaster+xml"/>
  <Override PartName="/ppt/slideMasters/slideMaster93.xml" ContentType="application/vnd.openxmlformats-officedocument.presentationml.slideMaster+xml"/>
  <Override PartName="/ppt/slideMasters/slideMaster94.xml" ContentType="application/vnd.openxmlformats-officedocument.presentationml.slideMaster+xml"/>
  <Override PartName="/ppt/slideMasters/slideMaster95.xml" ContentType="application/vnd.openxmlformats-officedocument.presentationml.slideMaster+xml"/>
  <Override PartName="/ppt/slideMasters/slideMaster96.xml" ContentType="application/vnd.openxmlformats-officedocument.presentationml.slideMaster+xml"/>
  <Override PartName="/ppt/slideMasters/slideMaster97.xml" ContentType="application/vnd.openxmlformats-officedocument.presentationml.slideMaster+xml"/>
  <Override PartName="/ppt/slideMasters/slideMaster98.xml" ContentType="application/vnd.openxmlformats-officedocument.presentationml.slideMaster+xml"/>
  <Override PartName="/ppt/slideMasters/slideMaster99.xml" ContentType="application/vnd.openxmlformats-officedocument.presentationml.slideMaster+xml"/>
  <Override PartName="/ppt/slideMasters/slideMaster100.xml" ContentType="application/vnd.openxmlformats-officedocument.presentationml.slideMaster+xml"/>
  <Override PartName="/ppt/slideMasters/slideMaster101.xml" ContentType="application/vnd.openxmlformats-officedocument.presentationml.slideMaster+xml"/>
  <Override PartName="/ppt/slideMasters/slideMaster102.xml" ContentType="application/vnd.openxmlformats-officedocument.presentationml.slideMaster+xml"/>
  <Override PartName="/ppt/slideMasters/slideMaster103.xml" ContentType="application/vnd.openxmlformats-officedocument.presentationml.slideMaster+xml"/>
  <Override PartName="/ppt/slideMasters/slideMaster104.xml" ContentType="application/vnd.openxmlformats-officedocument.presentationml.slideMaster+xml"/>
  <Override PartName="/ppt/slideMasters/slideMaster105.xml" ContentType="application/vnd.openxmlformats-officedocument.presentationml.slideMaster+xml"/>
  <Override PartName="/ppt/slideMasters/slideMaster106.xml" ContentType="application/vnd.openxmlformats-officedocument.presentationml.slideMaster+xml"/>
  <Override PartName="/ppt/slideMasters/slideMaster107.xml" ContentType="application/vnd.openxmlformats-officedocument.presentationml.slideMaster+xml"/>
  <Override PartName="/ppt/slideMasters/slideMaster108.xml" ContentType="application/vnd.openxmlformats-officedocument.presentationml.slideMaster+xml"/>
  <Override PartName="/ppt/slideMasters/slideMaster109.xml" ContentType="application/vnd.openxmlformats-officedocument.presentationml.slideMaster+xml"/>
  <Override PartName="/ppt/slideMasters/slideMaster110.xml" ContentType="application/vnd.openxmlformats-officedocument.presentationml.slideMaster+xml"/>
  <Override PartName="/ppt/slideMasters/slideMaster111.xml" ContentType="application/vnd.openxmlformats-officedocument.presentationml.slideMaster+xml"/>
  <Override PartName="/ppt/slideMasters/slideMaster112.xml" ContentType="application/vnd.openxmlformats-officedocument.presentationml.slideMaster+xml"/>
  <Override PartName="/ppt/slideMasters/slideMaster113.xml" ContentType="application/vnd.openxmlformats-officedocument.presentationml.slideMaster+xml"/>
  <Override PartName="/ppt/slideMasters/slideMaster114.xml" ContentType="application/vnd.openxmlformats-officedocument.presentationml.slideMaster+xml"/>
  <Override PartName="/ppt/slideMasters/slideMaster115.xml" ContentType="application/vnd.openxmlformats-officedocument.presentationml.slideMaster+xml"/>
  <Override PartName="/ppt/slideMasters/slideMaster116.xml" ContentType="application/vnd.openxmlformats-officedocument.presentationml.slideMaster+xml"/>
  <Override PartName="/ppt/slideMasters/slideMaster117.xml" ContentType="application/vnd.openxmlformats-officedocument.presentationml.slideMaster+xml"/>
  <Override PartName="/ppt/slideMasters/slideMaster118.xml" ContentType="application/vnd.openxmlformats-officedocument.presentationml.slideMaster+xml"/>
  <Override PartName="/ppt/slideMasters/slideMaster119.xml" ContentType="application/vnd.openxmlformats-officedocument.presentationml.slideMaster+xml"/>
  <Override PartName="/ppt/slideMasters/slideMaster120.xml" ContentType="application/vnd.openxmlformats-officedocument.presentationml.slideMaster+xml"/>
  <Override PartName="/ppt/slideMasters/slideMaster121.xml" ContentType="application/vnd.openxmlformats-officedocument.presentationml.slideMaster+xml"/>
  <Override PartName="/ppt/slideMasters/slideMaster122.xml" ContentType="application/vnd.openxmlformats-officedocument.presentationml.slideMaster+xml"/>
  <Override PartName="/ppt/slideMasters/slideMaster123.xml" ContentType="application/vnd.openxmlformats-officedocument.presentationml.slideMaster+xml"/>
  <Override PartName="/ppt/slideMasters/slideMaster124.xml" ContentType="application/vnd.openxmlformats-officedocument.presentationml.slideMaster+xml"/>
  <Override PartName="/ppt/slideMasters/slideMaster125.xml" ContentType="application/vnd.openxmlformats-officedocument.presentationml.slideMaster+xml"/>
  <Override PartName="/ppt/slideMasters/slideMaster126.xml" ContentType="application/vnd.openxmlformats-officedocument.presentationml.slideMaster+xml"/>
  <Override PartName="/ppt/slideMasters/slideMaster127.xml" ContentType="application/vnd.openxmlformats-officedocument.presentationml.slideMaster+xml"/>
  <Override PartName="/ppt/slideMasters/slideMaster128.xml" ContentType="application/vnd.openxmlformats-officedocument.presentationml.slideMaster+xml"/>
  <Override PartName="/ppt/slideMasters/slideMaster129.xml" ContentType="application/vnd.openxmlformats-officedocument.presentationml.slideMaster+xml"/>
  <Override PartName="/ppt/slideMasters/slideMaster130.xml" ContentType="application/vnd.openxmlformats-officedocument.presentationml.slideMaster+xml"/>
  <Override PartName="/ppt/slideMasters/slideMaster131.xml" ContentType="application/vnd.openxmlformats-officedocument.presentationml.slideMaster+xml"/>
  <Override PartName="/ppt/slideMasters/slideMaster132.xml" ContentType="application/vnd.openxmlformats-officedocument.presentationml.slideMaster+xml"/>
  <Override PartName="/ppt/slideMasters/slideMaster133.xml" ContentType="application/vnd.openxmlformats-officedocument.presentationml.slideMaster+xml"/>
  <Override PartName="/ppt/slideMasters/slideMaster134.xml" ContentType="application/vnd.openxmlformats-officedocument.presentationml.slideMaster+xml"/>
  <Override PartName="/ppt/slideMasters/slideMaster135.xml" ContentType="application/vnd.openxmlformats-officedocument.presentationml.slideMaster+xml"/>
  <Override PartName="/ppt/slideMasters/slideMaster136.xml" ContentType="application/vnd.openxmlformats-officedocument.presentationml.slideMaster+xml"/>
  <Override PartName="/ppt/slideMasters/slideMaster137.xml" ContentType="application/vnd.openxmlformats-officedocument.presentationml.slideMaster+xml"/>
  <Override PartName="/ppt/slideMasters/slideMaster138.xml" ContentType="application/vnd.openxmlformats-officedocument.presentationml.slideMaster+xml"/>
  <Override PartName="/ppt/slideMasters/slideMaster139.xml" ContentType="application/vnd.openxmlformats-officedocument.presentationml.slideMaster+xml"/>
  <Override PartName="/ppt/slideMasters/slideMaster140.xml" ContentType="application/vnd.openxmlformats-officedocument.presentationml.slideMaster+xml"/>
  <Override PartName="/ppt/slideMasters/slideMaster141.xml" ContentType="application/vnd.openxmlformats-officedocument.presentationml.slideMaster+xml"/>
  <Override PartName="/ppt/slideMasters/slideMaster142.xml" ContentType="application/vnd.openxmlformats-officedocument.presentationml.slideMaster+xml"/>
  <Override PartName="/ppt/slideMasters/slideMaster143.xml" ContentType="application/vnd.openxmlformats-officedocument.presentationml.slideMaster+xml"/>
  <Override PartName="/ppt/slideMasters/slideMaster144.xml" ContentType="application/vnd.openxmlformats-officedocument.presentationml.slideMaster+xml"/>
  <Override PartName="/ppt/slideMasters/slideMaster145.xml" ContentType="application/vnd.openxmlformats-officedocument.presentationml.slideMaster+xml"/>
  <Override PartName="/ppt/slideMasters/slideMaster146.xml" ContentType="application/vnd.openxmlformats-officedocument.presentationml.slideMaster+xml"/>
  <Override PartName="/ppt/slideMasters/slideMaster147.xml" ContentType="application/vnd.openxmlformats-officedocument.presentationml.slideMaster+xml"/>
  <Override PartName="/ppt/slideMasters/slideMaster148.xml" ContentType="application/vnd.openxmlformats-officedocument.presentationml.slideMaster+xml"/>
  <Override PartName="/ppt/slideMasters/slideMaster149.xml" ContentType="application/vnd.openxmlformats-officedocument.presentationml.slideMaster+xml"/>
  <Override PartName="/ppt/slideMasters/slideMaster150.xml" ContentType="application/vnd.openxmlformats-officedocument.presentationml.slideMaster+xml"/>
  <Override PartName="/ppt/slideMasters/slideMaster151.xml" ContentType="application/vnd.openxmlformats-officedocument.presentationml.slideMaster+xml"/>
  <Override PartName="/ppt/slideMasters/slideMaster152.xml" ContentType="application/vnd.openxmlformats-officedocument.presentationml.slideMaster+xml"/>
  <Override PartName="/ppt/slideMasters/slideMaster153.xml" ContentType="application/vnd.openxmlformats-officedocument.presentationml.slideMaster+xml"/>
  <Override PartName="/ppt/slideMasters/slideMaster154.xml" ContentType="application/vnd.openxmlformats-officedocument.presentationml.slideMaster+xml"/>
  <Override PartName="/ppt/slideMasters/slideMaster155.xml" ContentType="application/vnd.openxmlformats-officedocument.presentationml.slideMaster+xml"/>
  <Override PartName="/ppt/slideMasters/slideMaster156.xml" ContentType="application/vnd.openxmlformats-officedocument.presentationml.slideMaster+xml"/>
  <Override PartName="/ppt/slideMasters/slideMaster157.xml" ContentType="application/vnd.openxmlformats-officedocument.presentationml.slideMaster+xml"/>
  <Override PartName="/ppt/slideMasters/slideMaster158.xml" ContentType="application/vnd.openxmlformats-officedocument.presentationml.slideMaster+xml"/>
  <Override PartName="/ppt/slideMasters/slideMaster159.xml" ContentType="application/vnd.openxmlformats-officedocument.presentationml.slideMaster+xml"/>
  <Override PartName="/ppt/slideMasters/slideMaster160.xml" ContentType="application/vnd.openxmlformats-officedocument.presentationml.slideMaster+xml"/>
  <Override PartName="/ppt/slideMasters/slideMaster161.xml" ContentType="application/vnd.openxmlformats-officedocument.presentationml.slideMaster+xml"/>
  <Override PartName="/ppt/slideMasters/slideMaster162.xml" ContentType="application/vnd.openxmlformats-officedocument.presentationml.slideMaster+xml"/>
  <Override PartName="/ppt/slideMasters/slideMaster163.xml" ContentType="application/vnd.openxmlformats-officedocument.presentationml.slideMaster+xml"/>
  <Override PartName="/ppt/slideMasters/slideMaster164.xml" ContentType="application/vnd.openxmlformats-officedocument.presentationml.slideMaster+xml"/>
  <Override PartName="/ppt/slideMasters/slideMaster165.xml" ContentType="application/vnd.openxmlformats-officedocument.presentationml.slideMaster+xml"/>
  <Override PartName="/ppt/slideMasters/slideMaster166.xml" ContentType="application/vnd.openxmlformats-officedocument.presentationml.slideMaster+xml"/>
  <Override PartName="/ppt/slideMasters/slideMaster167.xml" ContentType="application/vnd.openxmlformats-officedocument.presentationml.slideMaster+xml"/>
  <Override PartName="/ppt/slideMasters/slideMaster168.xml" ContentType="application/vnd.openxmlformats-officedocument.presentationml.slideMaster+xml"/>
  <Override PartName="/ppt/slideMasters/slideMaster169.xml" ContentType="application/vnd.openxmlformats-officedocument.presentationml.slideMaster+xml"/>
  <Override PartName="/ppt/slideMasters/slideMaster170.xml" ContentType="application/vnd.openxmlformats-officedocument.presentationml.slideMaster+xml"/>
  <Override PartName="/ppt/slideMasters/slideMaster171.xml" ContentType="application/vnd.openxmlformats-officedocument.presentationml.slideMaster+xml"/>
  <Override PartName="/ppt/slideMasters/slideMaster172.xml" ContentType="application/vnd.openxmlformats-officedocument.presentationml.slideMaster+xml"/>
  <Override PartName="/ppt/slideMasters/slideMaster173.xml" ContentType="application/vnd.openxmlformats-officedocument.presentationml.slideMaster+xml"/>
  <Override PartName="/ppt/slideMasters/slideMaster174.xml" ContentType="application/vnd.openxmlformats-officedocument.presentationml.slideMaster+xml"/>
  <Override PartName="/ppt/slideMasters/slideMaster175.xml" ContentType="application/vnd.openxmlformats-officedocument.presentationml.slideMaster+xml"/>
  <Override PartName="/ppt/slideMasters/slideMaster176.xml" ContentType="application/vnd.openxmlformats-officedocument.presentationml.slideMaster+xml"/>
  <Override PartName="/ppt/slideMasters/slideMaster177.xml" ContentType="application/vnd.openxmlformats-officedocument.presentationml.slideMaster+xml"/>
  <Override PartName="/ppt/slideMasters/slideMaster178.xml" ContentType="application/vnd.openxmlformats-officedocument.presentationml.slideMaster+xml"/>
  <Override PartName="/ppt/slideMasters/slideMaster179.xml" ContentType="application/vnd.openxmlformats-officedocument.presentationml.slideMaster+xml"/>
  <Override PartName="/ppt/slideMasters/slideMaster180.xml" ContentType="application/vnd.openxmlformats-officedocument.presentationml.slideMaster+xml"/>
  <Override PartName="/ppt/slideMasters/slideMaster181.xml" ContentType="application/vnd.openxmlformats-officedocument.presentationml.slideMaster+xml"/>
  <Override PartName="/ppt/slideMasters/slideMaster182.xml" ContentType="application/vnd.openxmlformats-officedocument.presentationml.slideMaster+xml"/>
  <Override PartName="/ppt/slideMasters/slideMaster183.xml" ContentType="application/vnd.openxmlformats-officedocument.presentationml.slideMaster+xml"/>
  <Override PartName="/ppt/slideMasters/slideMaster184.xml" ContentType="application/vnd.openxmlformats-officedocument.presentationml.slideMaster+xml"/>
  <Override PartName="/ppt/slideMasters/slideMaster185.xml" ContentType="application/vnd.openxmlformats-officedocument.presentationml.slideMaster+xml"/>
  <Override PartName="/ppt/slideMasters/slideMaster186.xml" ContentType="application/vnd.openxmlformats-officedocument.presentationml.slideMaster+xml"/>
  <Override PartName="/ppt/slideMasters/slideMaster187.xml" ContentType="application/vnd.openxmlformats-officedocument.presentationml.slideMaster+xml"/>
  <Override PartName="/ppt/slideMasters/slideMaster188.xml" ContentType="application/vnd.openxmlformats-officedocument.presentationml.slideMaster+xml"/>
  <Override PartName="/ppt/slideMasters/slideMaster189.xml" ContentType="application/vnd.openxmlformats-officedocument.presentationml.slideMaster+xml"/>
  <Override PartName="/ppt/slideMasters/slideMaster190.xml" ContentType="application/vnd.openxmlformats-officedocument.presentationml.slideMaster+xml"/>
  <Override PartName="/ppt/slideMasters/slideMaster191.xml" ContentType="application/vnd.openxmlformats-officedocument.presentationml.slideMaster+xml"/>
  <Override PartName="/ppt/slideMasters/slideMaster192.xml" ContentType="application/vnd.openxmlformats-officedocument.presentationml.slideMaster+xml"/>
  <Override PartName="/ppt/slideMasters/slideMaster193.xml" ContentType="application/vnd.openxmlformats-officedocument.presentationml.slideMaster+xml"/>
  <Override PartName="/ppt/slideMasters/slideMaster194.xml" ContentType="application/vnd.openxmlformats-officedocument.presentationml.slideMaster+xml"/>
  <Override PartName="/ppt/slideMasters/slideMaster195.xml" ContentType="application/vnd.openxmlformats-officedocument.presentationml.slideMaster+xml"/>
  <Override PartName="/ppt/slideMasters/slideMaster196.xml" ContentType="application/vnd.openxmlformats-officedocument.presentationml.slideMaster+xml"/>
  <Override PartName="/ppt/slideMasters/slideMaster197.xml" ContentType="application/vnd.openxmlformats-officedocument.presentationml.slideMaster+xml"/>
  <Override PartName="/ppt/slideMasters/slideMaster198.xml" ContentType="application/vnd.openxmlformats-officedocument.presentationml.slideMaster+xml"/>
  <Override PartName="/ppt/slideMasters/slideMaster199.xml" ContentType="application/vnd.openxmlformats-officedocument.presentationml.slideMaster+xml"/>
  <Override PartName="/ppt/slideMasters/slideMaster200.xml" ContentType="application/vnd.openxmlformats-officedocument.presentationml.slideMaster+xml"/>
  <Override PartName="/ppt/slideMasters/slideMaster201.xml" ContentType="application/vnd.openxmlformats-officedocument.presentationml.slideMaster+xml"/>
  <Override PartName="/ppt/slideMasters/slideMaster202.xml" ContentType="application/vnd.openxmlformats-officedocument.presentationml.slideMaster+xml"/>
  <Override PartName="/ppt/slideMasters/slideMaster203.xml" ContentType="application/vnd.openxmlformats-officedocument.presentationml.slideMaster+xml"/>
  <Override PartName="/ppt/slideMasters/slideMaster204.xml" ContentType="application/vnd.openxmlformats-officedocument.presentationml.slideMaster+xml"/>
  <Override PartName="/ppt/slideMasters/slideMaster205.xml" ContentType="application/vnd.openxmlformats-officedocument.presentationml.slideMaster+xml"/>
  <Override PartName="/ppt/slideMasters/slideMaster206.xml" ContentType="application/vnd.openxmlformats-officedocument.presentationml.slideMaster+xml"/>
  <Override PartName="/ppt/slideMasters/slideMaster207.xml" ContentType="application/vnd.openxmlformats-officedocument.presentationml.slideMaster+xml"/>
  <Override PartName="/ppt/slideMasters/slideMaster208.xml" ContentType="application/vnd.openxmlformats-officedocument.presentationml.slideMaster+xml"/>
  <Override PartName="/ppt/slideMasters/slideMaster209.xml" ContentType="application/vnd.openxmlformats-officedocument.presentationml.slideMaster+xml"/>
  <Override PartName="/ppt/slideMasters/slideMaster210.xml" ContentType="application/vnd.openxmlformats-officedocument.presentationml.slideMaster+xml"/>
  <Override PartName="/ppt/slideMasters/slideMaster211.xml" ContentType="application/vnd.openxmlformats-officedocument.presentationml.slideMaster+xml"/>
  <Override PartName="/ppt/slideMasters/slideMaster212.xml" ContentType="application/vnd.openxmlformats-officedocument.presentationml.slideMaster+xml"/>
  <Override PartName="/ppt/slideMasters/slideMaster213.xml" ContentType="application/vnd.openxmlformats-officedocument.presentationml.slideMaster+xml"/>
  <Override PartName="/ppt/slideMasters/slideMaster214.xml" ContentType="application/vnd.openxmlformats-officedocument.presentationml.slideMaster+xml"/>
  <Override PartName="/ppt/slideMasters/slideMaster215.xml" ContentType="application/vnd.openxmlformats-officedocument.presentationml.slideMaster+xml"/>
  <Override PartName="/ppt/slideMasters/slideMaster216.xml" ContentType="application/vnd.openxmlformats-officedocument.presentationml.slideMaster+xml"/>
  <Override PartName="/ppt/slideMasters/slideMaster217.xml" ContentType="application/vnd.openxmlformats-officedocument.presentationml.slideMaster+xml"/>
  <Override PartName="/ppt/slideMasters/slideMaster218.xml" ContentType="application/vnd.openxmlformats-officedocument.presentationml.slideMaster+xml"/>
  <Override PartName="/ppt/slideMasters/slideMaster219.xml" ContentType="application/vnd.openxmlformats-officedocument.presentationml.slideMaster+xml"/>
  <Override PartName="/ppt/slideMasters/slideMaster220.xml" ContentType="application/vnd.openxmlformats-officedocument.presentationml.slideMaster+xml"/>
  <Override PartName="/ppt/slideMasters/slideMaster221.xml" ContentType="application/vnd.openxmlformats-officedocument.presentationml.slideMaster+xml"/>
  <Override PartName="/ppt/slideMasters/slideMaster222.xml" ContentType="application/vnd.openxmlformats-officedocument.presentationml.slideMaster+xml"/>
  <Override PartName="/ppt/slideMasters/slideMaster223.xml" ContentType="application/vnd.openxmlformats-officedocument.presentationml.slideMaster+xml"/>
  <Override PartName="/ppt/slideMasters/slideMaster224.xml" ContentType="application/vnd.openxmlformats-officedocument.presentationml.slideMaster+xml"/>
  <Override PartName="/ppt/slideMasters/slideMaster225.xml" ContentType="application/vnd.openxmlformats-officedocument.presentationml.slideMaster+xml"/>
  <Override PartName="/ppt/slideMasters/slideMaster226.xml" ContentType="application/vnd.openxmlformats-officedocument.presentationml.slideMaster+xml"/>
  <Override PartName="/ppt/slideMasters/slideMaster227.xml" ContentType="application/vnd.openxmlformats-officedocument.presentationml.slideMaster+xml"/>
  <Override PartName="/ppt/slideMasters/slideMaster228.xml" ContentType="application/vnd.openxmlformats-officedocument.presentationml.slideMaster+xml"/>
  <Override PartName="/ppt/slideMasters/slideMaster229.xml" ContentType="application/vnd.openxmlformats-officedocument.presentationml.slideMaster+xml"/>
  <Override PartName="/ppt/slideMasters/slideMaster230.xml" ContentType="application/vnd.openxmlformats-officedocument.presentationml.slideMaster+xml"/>
  <Override PartName="/ppt/slideMasters/slideMaster231.xml" ContentType="application/vnd.openxmlformats-officedocument.presentationml.slideMaster+xml"/>
  <Override PartName="/ppt/slideMasters/slideMaster232.xml" ContentType="application/vnd.openxmlformats-officedocument.presentationml.slideMaster+xml"/>
  <Override PartName="/ppt/slideMasters/slideMaster233.xml" ContentType="application/vnd.openxmlformats-officedocument.presentationml.slideMaster+xml"/>
  <Override PartName="/ppt/slideMasters/slideMaster234.xml" ContentType="application/vnd.openxmlformats-officedocument.presentationml.slideMaster+xml"/>
  <Override PartName="/ppt/slideMasters/slideMaster235.xml" ContentType="application/vnd.openxmlformats-officedocument.presentationml.slideMaster+xml"/>
  <Override PartName="/ppt/slideMasters/slideMaster236.xml" ContentType="application/vnd.openxmlformats-officedocument.presentationml.slideMaster+xml"/>
  <Override PartName="/ppt/slideMasters/slideMaster237.xml" ContentType="application/vnd.openxmlformats-officedocument.presentationml.slideMaster+xml"/>
  <Override PartName="/ppt/slideMasters/slideMaster238.xml" ContentType="application/vnd.openxmlformats-officedocument.presentationml.slideMaster+xml"/>
  <Override PartName="/ppt/slideMasters/slideMaster239.xml" ContentType="application/vnd.openxmlformats-officedocument.presentationml.slideMaster+xml"/>
  <Override PartName="/ppt/slideMasters/slideMaster240.xml" ContentType="application/vnd.openxmlformats-officedocument.presentationml.slideMaster+xml"/>
  <Override PartName="/ppt/slideMasters/slideMaster241.xml" ContentType="application/vnd.openxmlformats-officedocument.presentationml.slideMaster+xml"/>
  <Override PartName="/ppt/slideMasters/slideMaster242.xml" ContentType="application/vnd.openxmlformats-officedocument.presentationml.slideMaster+xml"/>
  <Override PartName="/ppt/slideMasters/slideMaster243.xml" ContentType="application/vnd.openxmlformats-officedocument.presentationml.slideMaster+xml"/>
  <Override PartName="/ppt/slideMasters/slideMaster244.xml" ContentType="application/vnd.openxmlformats-officedocument.presentationml.slideMaster+xml"/>
  <Override PartName="/ppt/slideMasters/slideMaster245.xml" ContentType="application/vnd.openxmlformats-officedocument.presentationml.slideMaster+xml"/>
  <Override PartName="/ppt/slideMasters/slideMaster246.xml" ContentType="application/vnd.openxmlformats-officedocument.presentationml.slideMaster+xml"/>
  <Override PartName="/ppt/slideMasters/slideMaster247.xml" ContentType="application/vnd.openxmlformats-officedocument.presentationml.slideMaster+xml"/>
  <Override PartName="/ppt/slideMasters/slideMaster248.xml" ContentType="application/vnd.openxmlformats-officedocument.presentationml.slideMaster+xml"/>
  <Override PartName="/ppt/slideMasters/slideMaster249.xml" ContentType="application/vnd.openxmlformats-officedocument.presentationml.slideMaster+xml"/>
  <Override PartName="/ppt/slideMasters/slideMaster250.xml" ContentType="application/vnd.openxmlformats-officedocument.presentationml.slideMaster+xml"/>
  <Override PartName="/ppt/slideMasters/slideMaster251.xml" ContentType="application/vnd.openxmlformats-officedocument.presentationml.slideMaster+xml"/>
  <Override PartName="/ppt/slideMasters/slideMaster252.xml" ContentType="application/vnd.openxmlformats-officedocument.presentationml.slideMaster+xml"/>
  <Override PartName="/ppt/slideMasters/slideMaster253.xml" ContentType="application/vnd.openxmlformats-officedocument.presentationml.slideMaster+xml"/>
  <Override PartName="/ppt/slideMasters/slideMaster254.xml" ContentType="application/vnd.openxmlformats-officedocument.presentationml.slideMaster+xml"/>
  <Override PartName="/ppt/slideMasters/slideMaster255.xml" ContentType="application/vnd.openxmlformats-officedocument.presentationml.slideMaster+xml"/>
  <Override PartName="/ppt/slideMasters/slideMaster256.xml" ContentType="application/vnd.openxmlformats-officedocument.presentationml.slideMaster+xml"/>
  <Override PartName="/ppt/slideMasters/slideMaster257.xml" ContentType="application/vnd.openxmlformats-officedocument.presentationml.slideMaster+xml"/>
  <Override PartName="/ppt/slideMasters/slideMaster258.xml" ContentType="application/vnd.openxmlformats-officedocument.presentationml.slideMaster+xml"/>
  <Override PartName="/ppt/slideMasters/slideMaster259.xml" ContentType="application/vnd.openxmlformats-officedocument.presentationml.slideMaster+xml"/>
  <Override PartName="/ppt/slideMasters/slideMaster260.xml" ContentType="application/vnd.openxmlformats-officedocument.presentationml.slideMaster+xml"/>
  <Override PartName="/ppt/slideMasters/slideMaster261.xml" ContentType="application/vnd.openxmlformats-officedocument.presentationml.slideMaster+xml"/>
  <Override PartName="/ppt/slideMasters/slideMaster262.xml" ContentType="application/vnd.openxmlformats-officedocument.presentationml.slideMaster+xml"/>
  <Override PartName="/ppt/slideMasters/slideMaster263.xml" ContentType="application/vnd.openxmlformats-officedocument.presentationml.slideMaster+xml"/>
  <Override PartName="/ppt/slideMasters/slideMaster264.xml" ContentType="application/vnd.openxmlformats-officedocument.presentationml.slideMaster+xml"/>
  <Override PartName="/ppt/slideMasters/slideMaster265.xml" ContentType="application/vnd.openxmlformats-officedocument.presentationml.slideMaster+xml"/>
  <Override PartName="/ppt/slideMasters/slideMaster266.xml" ContentType="application/vnd.openxmlformats-officedocument.presentationml.slideMaster+xml"/>
  <Override PartName="/ppt/slideMasters/slideMaster267.xml" ContentType="application/vnd.openxmlformats-officedocument.presentationml.slideMaster+xml"/>
  <Override PartName="/ppt/slideMasters/slideMaster268.xml" ContentType="application/vnd.openxmlformats-officedocument.presentationml.slideMaster+xml"/>
  <Override PartName="/ppt/slideMasters/slideMaster269.xml" ContentType="application/vnd.openxmlformats-officedocument.presentationml.slideMaster+xml"/>
  <Override PartName="/ppt/slideMasters/slideMaster270.xml" ContentType="application/vnd.openxmlformats-officedocument.presentationml.slideMaster+xml"/>
  <Override PartName="/ppt/slideMasters/slideMaster271.xml" ContentType="application/vnd.openxmlformats-officedocument.presentationml.slideMaster+xml"/>
  <Override PartName="/ppt/slideMasters/slideMaster272.xml" ContentType="application/vnd.openxmlformats-officedocument.presentationml.slideMaster+xml"/>
  <Override PartName="/ppt/slideMasters/slideMaster273.xml" ContentType="application/vnd.openxmlformats-officedocument.presentationml.slideMaster+xml"/>
  <Override PartName="/ppt/slideMasters/slideMaster274.xml" ContentType="application/vnd.openxmlformats-officedocument.presentationml.slideMaster+xml"/>
  <Override PartName="/ppt/slideMasters/slideMaster275.xml" ContentType="application/vnd.openxmlformats-officedocument.presentationml.slideMaster+xml"/>
  <Override PartName="/ppt/slideMasters/slideMaster276.xml" ContentType="application/vnd.openxmlformats-officedocument.presentationml.slideMaster+xml"/>
  <Override PartName="/ppt/slideMasters/slideMaster277.xml" ContentType="application/vnd.openxmlformats-officedocument.presentationml.slideMaster+xml"/>
  <Override PartName="/ppt/slideMasters/slideMaster278.xml" ContentType="application/vnd.openxmlformats-officedocument.presentationml.slideMaster+xml"/>
  <Override PartName="/ppt/slideMasters/slideMaster279.xml" ContentType="application/vnd.openxmlformats-officedocument.presentationml.slideMaster+xml"/>
  <Override PartName="/ppt/slideMasters/slideMaster280.xml" ContentType="application/vnd.openxmlformats-officedocument.presentationml.slideMaster+xml"/>
  <Override PartName="/ppt/slideMasters/slideMaster281.xml" ContentType="application/vnd.openxmlformats-officedocument.presentationml.slideMaster+xml"/>
  <Override PartName="/ppt/slideMasters/slideMaster282.xml" ContentType="application/vnd.openxmlformats-officedocument.presentationml.slideMaster+xml"/>
  <Override PartName="/ppt/slideMasters/slideMaster283.xml" ContentType="application/vnd.openxmlformats-officedocument.presentationml.slideMaster+xml"/>
  <Override PartName="/ppt/slideMasters/slideMaster284.xml" ContentType="application/vnd.openxmlformats-officedocument.presentationml.slideMaster+xml"/>
  <Override PartName="/ppt/slideMasters/slideMaster285.xml" ContentType="application/vnd.openxmlformats-officedocument.presentationml.slideMaster+xml"/>
  <Override PartName="/ppt/slideMasters/slideMaster286.xml" ContentType="application/vnd.openxmlformats-officedocument.presentationml.slideMaster+xml"/>
  <Override PartName="/ppt/slideMasters/slideMaster287.xml" ContentType="application/vnd.openxmlformats-officedocument.presentationml.slideMaster+xml"/>
  <Override PartName="/ppt/slideMasters/slideMaster288.xml" ContentType="application/vnd.openxmlformats-officedocument.presentationml.slideMaster+xml"/>
  <Override PartName="/ppt/slideMasters/slideMaster289.xml" ContentType="application/vnd.openxmlformats-officedocument.presentationml.slideMaster+xml"/>
  <Override PartName="/ppt/slideMasters/slideMaster290.xml" ContentType="application/vnd.openxmlformats-officedocument.presentationml.slideMaster+xml"/>
  <Override PartName="/ppt/slideMasters/slideMaster291.xml" ContentType="application/vnd.openxmlformats-officedocument.presentationml.slideMaster+xml"/>
  <Override PartName="/ppt/slideMasters/slideMaster292.xml" ContentType="application/vnd.openxmlformats-officedocument.presentationml.slideMaster+xml"/>
  <Override PartName="/ppt/slideMasters/slideMaster29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5.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69.xml" ContentType="application/vnd.openxmlformats-officedocument.theme+xml"/>
  <Override PartName="/ppt/theme/theme70.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77.xml" ContentType="application/vnd.openxmlformats-officedocument.theme+xml"/>
  <Override PartName="/ppt/theme/theme78.xml" ContentType="application/vnd.openxmlformats-officedocument.theme+xml"/>
  <Override PartName="/ppt/theme/theme79.xml" ContentType="application/vnd.openxmlformats-officedocument.theme+xml"/>
  <Override PartName="/ppt/theme/theme80.xml" ContentType="application/vnd.openxmlformats-officedocument.theme+xml"/>
  <Override PartName="/ppt/theme/theme81.xml" ContentType="application/vnd.openxmlformats-officedocument.theme+xml"/>
  <Override PartName="/ppt/theme/theme82.xml" ContentType="application/vnd.openxmlformats-officedocument.theme+xml"/>
  <Override PartName="/ppt/theme/theme83.xml" ContentType="application/vnd.openxmlformats-officedocument.theme+xml"/>
  <Override PartName="/ppt/theme/theme84.xml" ContentType="application/vnd.openxmlformats-officedocument.theme+xml"/>
  <Override PartName="/ppt/theme/theme85.xml" ContentType="application/vnd.openxmlformats-officedocument.theme+xml"/>
  <Override PartName="/ppt/theme/theme86.xml" ContentType="application/vnd.openxmlformats-officedocument.theme+xml"/>
  <Override PartName="/ppt/theme/theme87.xml" ContentType="application/vnd.openxmlformats-officedocument.theme+xml"/>
  <Override PartName="/ppt/theme/theme88.xml" ContentType="application/vnd.openxmlformats-officedocument.theme+xml"/>
  <Override PartName="/ppt/theme/theme89.xml" ContentType="application/vnd.openxmlformats-officedocument.theme+xml"/>
  <Override PartName="/ppt/theme/theme90.xml" ContentType="application/vnd.openxmlformats-officedocument.theme+xml"/>
  <Override PartName="/ppt/theme/theme91.xml" ContentType="application/vnd.openxmlformats-officedocument.theme+xml"/>
  <Override PartName="/ppt/theme/theme92.xml" ContentType="application/vnd.openxmlformats-officedocument.theme+xml"/>
  <Override PartName="/ppt/theme/theme93.xml" ContentType="application/vnd.openxmlformats-officedocument.theme+xml"/>
  <Override PartName="/ppt/theme/theme94.xml" ContentType="application/vnd.openxmlformats-officedocument.theme+xml"/>
  <Override PartName="/ppt/theme/theme95.xml" ContentType="application/vnd.openxmlformats-officedocument.theme+xml"/>
  <Override PartName="/ppt/theme/theme96.xml" ContentType="application/vnd.openxmlformats-officedocument.theme+xml"/>
  <Override PartName="/ppt/theme/theme97.xml" ContentType="application/vnd.openxmlformats-officedocument.theme+xml"/>
  <Override PartName="/ppt/theme/theme98.xml" ContentType="application/vnd.openxmlformats-officedocument.theme+xml"/>
  <Override PartName="/ppt/theme/theme99.xml" ContentType="application/vnd.openxmlformats-officedocument.theme+xml"/>
  <Override PartName="/ppt/theme/theme100.xml" ContentType="application/vnd.openxmlformats-officedocument.theme+xml"/>
  <Override PartName="/ppt/theme/theme101.xml" ContentType="application/vnd.openxmlformats-officedocument.theme+xml"/>
  <Override PartName="/ppt/theme/theme102.xml" ContentType="application/vnd.openxmlformats-officedocument.theme+xml"/>
  <Override PartName="/ppt/theme/theme103.xml" ContentType="application/vnd.openxmlformats-officedocument.theme+xml"/>
  <Override PartName="/ppt/theme/theme104.xml" ContentType="application/vnd.openxmlformats-officedocument.theme+xml"/>
  <Override PartName="/ppt/theme/theme105.xml" ContentType="application/vnd.openxmlformats-officedocument.theme+xml"/>
  <Override PartName="/ppt/theme/theme106.xml" ContentType="application/vnd.openxmlformats-officedocument.theme+xml"/>
  <Override PartName="/ppt/theme/theme107.xml" ContentType="application/vnd.openxmlformats-officedocument.theme+xml"/>
  <Override PartName="/ppt/theme/theme108.xml" ContentType="application/vnd.openxmlformats-officedocument.theme+xml"/>
  <Override PartName="/ppt/theme/theme109.xml" ContentType="application/vnd.openxmlformats-officedocument.theme+xml"/>
  <Override PartName="/ppt/theme/theme110.xml" ContentType="application/vnd.openxmlformats-officedocument.theme+xml"/>
  <Override PartName="/ppt/theme/theme111.xml" ContentType="application/vnd.openxmlformats-officedocument.theme+xml"/>
  <Override PartName="/ppt/theme/theme112.xml" ContentType="application/vnd.openxmlformats-officedocument.theme+xml"/>
  <Override PartName="/ppt/theme/theme113.xml" ContentType="application/vnd.openxmlformats-officedocument.theme+xml"/>
  <Override PartName="/ppt/theme/theme114.xml" ContentType="application/vnd.openxmlformats-officedocument.theme+xml"/>
  <Override PartName="/ppt/theme/theme115.xml" ContentType="application/vnd.openxmlformats-officedocument.theme+xml"/>
  <Override PartName="/ppt/theme/theme116.xml" ContentType="application/vnd.openxmlformats-officedocument.theme+xml"/>
  <Override PartName="/ppt/theme/theme117.xml" ContentType="application/vnd.openxmlformats-officedocument.theme+xml"/>
  <Override PartName="/ppt/theme/theme118.xml" ContentType="application/vnd.openxmlformats-officedocument.theme+xml"/>
  <Override PartName="/ppt/theme/theme119.xml" ContentType="application/vnd.openxmlformats-officedocument.theme+xml"/>
  <Override PartName="/ppt/theme/theme120.xml" ContentType="application/vnd.openxmlformats-officedocument.theme+xml"/>
  <Override PartName="/ppt/theme/theme121.xml" ContentType="application/vnd.openxmlformats-officedocument.theme+xml"/>
  <Override PartName="/ppt/theme/theme122.xml" ContentType="application/vnd.openxmlformats-officedocument.theme+xml"/>
  <Override PartName="/ppt/theme/theme123.xml" ContentType="application/vnd.openxmlformats-officedocument.theme+xml"/>
  <Override PartName="/ppt/theme/theme124.xml" ContentType="application/vnd.openxmlformats-officedocument.theme+xml"/>
  <Override PartName="/ppt/theme/theme125.xml" ContentType="application/vnd.openxmlformats-officedocument.theme+xml"/>
  <Override PartName="/ppt/theme/theme126.xml" ContentType="application/vnd.openxmlformats-officedocument.theme+xml"/>
  <Override PartName="/ppt/theme/theme127.xml" ContentType="application/vnd.openxmlformats-officedocument.theme+xml"/>
  <Override PartName="/ppt/theme/theme128.xml" ContentType="application/vnd.openxmlformats-officedocument.theme+xml"/>
  <Override PartName="/ppt/theme/theme129.xml" ContentType="application/vnd.openxmlformats-officedocument.theme+xml"/>
  <Override PartName="/ppt/theme/theme130.xml" ContentType="application/vnd.openxmlformats-officedocument.theme+xml"/>
  <Override PartName="/ppt/theme/theme131.xml" ContentType="application/vnd.openxmlformats-officedocument.theme+xml"/>
  <Override PartName="/ppt/theme/theme132.xml" ContentType="application/vnd.openxmlformats-officedocument.theme+xml"/>
  <Override PartName="/ppt/theme/theme133.xml" ContentType="application/vnd.openxmlformats-officedocument.theme+xml"/>
  <Override PartName="/ppt/theme/theme134.xml" ContentType="application/vnd.openxmlformats-officedocument.theme+xml"/>
  <Override PartName="/ppt/theme/theme135.xml" ContentType="application/vnd.openxmlformats-officedocument.theme+xml"/>
  <Override PartName="/ppt/theme/theme136.xml" ContentType="application/vnd.openxmlformats-officedocument.theme+xml"/>
  <Override PartName="/ppt/theme/theme137.xml" ContentType="application/vnd.openxmlformats-officedocument.theme+xml"/>
  <Override PartName="/ppt/theme/theme138.xml" ContentType="application/vnd.openxmlformats-officedocument.theme+xml"/>
  <Override PartName="/ppt/theme/theme139.xml" ContentType="application/vnd.openxmlformats-officedocument.theme+xml"/>
  <Override PartName="/ppt/theme/theme140.xml" ContentType="application/vnd.openxmlformats-officedocument.theme+xml"/>
  <Override PartName="/ppt/theme/theme141.xml" ContentType="application/vnd.openxmlformats-officedocument.theme+xml"/>
  <Override PartName="/ppt/theme/theme142.xml" ContentType="application/vnd.openxmlformats-officedocument.theme+xml"/>
  <Override PartName="/ppt/theme/theme143.xml" ContentType="application/vnd.openxmlformats-officedocument.theme+xml"/>
  <Override PartName="/ppt/theme/theme144.xml" ContentType="application/vnd.openxmlformats-officedocument.theme+xml"/>
  <Override PartName="/ppt/theme/theme145.xml" ContentType="application/vnd.openxmlformats-officedocument.theme+xml"/>
  <Override PartName="/ppt/theme/theme146.xml" ContentType="application/vnd.openxmlformats-officedocument.theme+xml"/>
  <Override PartName="/ppt/theme/theme147.xml" ContentType="application/vnd.openxmlformats-officedocument.theme+xml"/>
  <Override PartName="/ppt/theme/theme148.xml" ContentType="application/vnd.openxmlformats-officedocument.theme+xml"/>
  <Override PartName="/ppt/theme/theme149.xml" ContentType="application/vnd.openxmlformats-officedocument.theme+xml"/>
  <Override PartName="/ppt/theme/theme150.xml" ContentType="application/vnd.openxmlformats-officedocument.theme+xml"/>
  <Override PartName="/ppt/theme/theme151.xml" ContentType="application/vnd.openxmlformats-officedocument.theme+xml"/>
  <Override PartName="/ppt/theme/theme152.xml" ContentType="application/vnd.openxmlformats-officedocument.theme+xml"/>
  <Override PartName="/ppt/theme/theme153.xml" ContentType="application/vnd.openxmlformats-officedocument.theme+xml"/>
  <Override PartName="/ppt/theme/theme154.xml" ContentType="application/vnd.openxmlformats-officedocument.theme+xml"/>
  <Override PartName="/ppt/theme/theme155.xml" ContentType="application/vnd.openxmlformats-officedocument.theme+xml"/>
  <Override PartName="/ppt/theme/theme156.xml" ContentType="application/vnd.openxmlformats-officedocument.theme+xml"/>
  <Override PartName="/ppt/theme/theme157.xml" ContentType="application/vnd.openxmlformats-officedocument.theme+xml"/>
  <Override PartName="/ppt/theme/theme158.xml" ContentType="application/vnd.openxmlformats-officedocument.theme+xml"/>
  <Override PartName="/ppt/theme/theme159.xml" ContentType="application/vnd.openxmlformats-officedocument.theme+xml"/>
  <Override PartName="/ppt/theme/theme160.xml" ContentType="application/vnd.openxmlformats-officedocument.theme+xml"/>
  <Override PartName="/ppt/theme/theme161.xml" ContentType="application/vnd.openxmlformats-officedocument.theme+xml"/>
  <Override PartName="/ppt/theme/theme162.xml" ContentType="application/vnd.openxmlformats-officedocument.theme+xml"/>
  <Override PartName="/ppt/theme/theme163.xml" ContentType="application/vnd.openxmlformats-officedocument.theme+xml"/>
  <Override PartName="/ppt/theme/theme164.xml" ContentType="application/vnd.openxmlformats-officedocument.theme+xml"/>
  <Override PartName="/ppt/theme/theme165.xml" ContentType="application/vnd.openxmlformats-officedocument.theme+xml"/>
  <Override PartName="/ppt/theme/theme166.xml" ContentType="application/vnd.openxmlformats-officedocument.theme+xml"/>
  <Override PartName="/ppt/theme/theme167.xml" ContentType="application/vnd.openxmlformats-officedocument.theme+xml"/>
  <Override PartName="/ppt/theme/theme168.xml" ContentType="application/vnd.openxmlformats-officedocument.theme+xml"/>
  <Override PartName="/ppt/theme/theme169.xml" ContentType="application/vnd.openxmlformats-officedocument.theme+xml"/>
  <Override PartName="/ppt/theme/theme170.xml" ContentType="application/vnd.openxmlformats-officedocument.theme+xml"/>
  <Override PartName="/ppt/theme/theme171.xml" ContentType="application/vnd.openxmlformats-officedocument.theme+xml"/>
  <Override PartName="/ppt/theme/theme172.xml" ContentType="application/vnd.openxmlformats-officedocument.theme+xml"/>
  <Override PartName="/ppt/theme/theme173.xml" ContentType="application/vnd.openxmlformats-officedocument.theme+xml"/>
  <Override PartName="/ppt/theme/theme174.xml" ContentType="application/vnd.openxmlformats-officedocument.theme+xml"/>
  <Override PartName="/ppt/theme/theme175.xml" ContentType="application/vnd.openxmlformats-officedocument.theme+xml"/>
  <Override PartName="/ppt/theme/theme176.xml" ContentType="application/vnd.openxmlformats-officedocument.theme+xml"/>
  <Override PartName="/ppt/theme/theme177.xml" ContentType="application/vnd.openxmlformats-officedocument.theme+xml"/>
  <Override PartName="/ppt/theme/theme178.xml" ContentType="application/vnd.openxmlformats-officedocument.theme+xml"/>
  <Override PartName="/ppt/theme/theme179.xml" ContentType="application/vnd.openxmlformats-officedocument.theme+xml"/>
  <Override PartName="/ppt/theme/theme180.xml" ContentType="application/vnd.openxmlformats-officedocument.theme+xml"/>
  <Override PartName="/ppt/theme/theme181.xml" ContentType="application/vnd.openxmlformats-officedocument.theme+xml"/>
  <Override PartName="/ppt/theme/theme182.xml" ContentType="application/vnd.openxmlformats-officedocument.theme+xml"/>
  <Override PartName="/ppt/theme/theme183.xml" ContentType="application/vnd.openxmlformats-officedocument.theme+xml"/>
  <Override PartName="/ppt/theme/theme184.xml" ContentType="application/vnd.openxmlformats-officedocument.theme+xml"/>
  <Override PartName="/ppt/theme/theme185.xml" ContentType="application/vnd.openxmlformats-officedocument.theme+xml"/>
  <Override PartName="/ppt/theme/theme186.xml" ContentType="application/vnd.openxmlformats-officedocument.theme+xml"/>
  <Override PartName="/ppt/theme/theme187.xml" ContentType="application/vnd.openxmlformats-officedocument.theme+xml"/>
  <Override PartName="/ppt/theme/theme188.xml" ContentType="application/vnd.openxmlformats-officedocument.theme+xml"/>
  <Override PartName="/ppt/theme/theme189.xml" ContentType="application/vnd.openxmlformats-officedocument.theme+xml"/>
  <Override PartName="/ppt/theme/theme190.xml" ContentType="application/vnd.openxmlformats-officedocument.theme+xml"/>
  <Override PartName="/ppt/theme/theme191.xml" ContentType="application/vnd.openxmlformats-officedocument.theme+xml"/>
  <Override PartName="/ppt/theme/theme192.xml" ContentType="application/vnd.openxmlformats-officedocument.theme+xml"/>
  <Override PartName="/ppt/theme/theme193.xml" ContentType="application/vnd.openxmlformats-officedocument.theme+xml"/>
  <Override PartName="/ppt/theme/theme194.xml" ContentType="application/vnd.openxmlformats-officedocument.theme+xml"/>
  <Override PartName="/ppt/theme/theme195.xml" ContentType="application/vnd.openxmlformats-officedocument.theme+xml"/>
  <Override PartName="/ppt/theme/theme196.xml" ContentType="application/vnd.openxmlformats-officedocument.theme+xml"/>
  <Override PartName="/ppt/theme/theme197.xml" ContentType="application/vnd.openxmlformats-officedocument.theme+xml"/>
  <Override PartName="/ppt/theme/theme198.xml" ContentType="application/vnd.openxmlformats-officedocument.theme+xml"/>
  <Override PartName="/ppt/theme/theme199.xml" ContentType="application/vnd.openxmlformats-officedocument.theme+xml"/>
  <Override PartName="/ppt/theme/theme200.xml" ContentType="application/vnd.openxmlformats-officedocument.theme+xml"/>
  <Override PartName="/ppt/theme/theme201.xml" ContentType="application/vnd.openxmlformats-officedocument.theme+xml"/>
  <Override PartName="/ppt/theme/theme202.xml" ContentType="application/vnd.openxmlformats-officedocument.theme+xml"/>
  <Override PartName="/ppt/theme/theme203.xml" ContentType="application/vnd.openxmlformats-officedocument.theme+xml"/>
  <Override PartName="/ppt/theme/theme204.xml" ContentType="application/vnd.openxmlformats-officedocument.theme+xml"/>
  <Override PartName="/ppt/theme/theme205.xml" ContentType="application/vnd.openxmlformats-officedocument.theme+xml"/>
  <Override PartName="/ppt/theme/theme206.xml" ContentType="application/vnd.openxmlformats-officedocument.theme+xml"/>
  <Override PartName="/ppt/theme/theme207.xml" ContentType="application/vnd.openxmlformats-officedocument.theme+xml"/>
  <Override PartName="/ppt/theme/theme208.xml" ContentType="application/vnd.openxmlformats-officedocument.theme+xml"/>
  <Override PartName="/ppt/theme/theme209.xml" ContentType="application/vnd.openxmlformats-officedocument.theme+xml"/>
  <Override PartName="/ppt/theme/theme210.xml" ContentType="application/vnd.openxmlformats-officedocument.theme+xml"/>
  <Override PartName="/ppt/theme/theme211.xml" ContentType="application/vnd.openxmlformats-officedocument.theme+xml"/>
  <Override PartName="/ppt/theme/theme212.xml" ContentType="application/vnd.openxmlformats-officedocument.theme+xml"/>
  <Override PartName="/ppt/theme/theme213.xml" ContentType="application/vnd.openxmlformats-officedocument.theme+xml"/>
  <Override PartName="/ppt/theme/theme214.xml" ContentType="application/vnd.openxmlformats-officedocument.theme+xml"/>
  <Override PartName="/ppt/theme/theme215.xml" ContentType="application/vnd.openxmlformats-officedocument.theme+xml"/>
  <Override PartName="/ppt/theme/theme216.xml" ContentType="application/vnd.openxmlformats-officedocument.theme+xml"/>
  <Override PartName="/ppt/theme/theme217.xml" ContentType="application/vnd.openxmlformats-officedocument.theme+xml"/>
  <Override PartName="/ppt/theme/theme218.xml" ContentType="application/vnd.openxmlformats-officedocument.theme+xml"/>
  <Override PartName="/ppt/theme/theme219.xml" ContentType="application/vnd.openxmlformats-officedocument.theme+xml"/>
  <Override PartName="/ppt/theme/theme220.xml" ContentType="application/vnd.openxmlformats-officedocument.theme+xml"/>
  <Override PartName="/ppt/theme/theme221.xml" ContentType="application/vnd.openxmlformats-officedocument.theme+xml"/>
  <Override PartName="/ppt/theme/theme222.xml" ContentType="application/vnd.openxmlformats-officedocument.theme+xml"/>
  <Override PartName="/ppt/theme/theme223.xml" ContentType="application/vnd.openxmlformats-officedocument.theme+xml"/>
  <Override PartName="/ppt/theme/theme224.xml" ContentType="application/vnd.openxmlformats-officedocument.theme+xml"/>
  <Override PartName="/ppt/theme/theme225.xml" ContentType="application/vnd.openxmlformats-officedocument.theme+xml"/>
  <Override PartName="/ppt/theme/theme226.xml" ContentType="application/vnd.openxmlformats-officedocument.theme+xml"/>
  <Override PartName="/ppt/theme/theme227.xml" ContentType="application/vnd.openxmlformats-officedocument.theme+xml"/>
  <Override PartName="/ppt/theme/theme228.xml" ContentType="application/vnd.openxmlformats-officedocument.theme+xml"/>
  <Override PartName="/ppt/theme/theme229.xml" ContentType="application/vnd.openxmlformats-officedocument.theme+xml"/>
  <Override PartName="/ppt/theme/theme230.xml" ContentType="application/vnd.openxmlformats-officedocument.theme+xml"/>
  <Override PartName="/ppt/theme/theme231.xml" ContentType="application/vnd.openxmlformats-officedocument.theme+xml"/>
  <Override PartName="/ppt/theme/theme232.xml" ContentType="application/vnd.openxmlformats-officedocument.theme+xml"/>
  <Override PartName="/ppt/theme/theme233.xml" ContentType="application/vnd.openxmlformats-officedocument.theme+xml"/>
  <Override PartName="/ppt/theme/theme234.xml" ContentType="application/vnd.openxmlformats-officedocument.theme+xml"/>
  <Override PartName="/ppt/theme/theme235.xml" ContentType="application/vnd.openxmlformats-officedocument.theme+xml"/>
  <Override PartName="/ppt/theme/theme236.xml" ContentType="application/vnd.openxmlformats-officedocument.theme+xml"/>
  <Override PartName="/ppt/theme/theme237.xml" ContentType="application/vnd.openxmlformats-officedocument.theme+xml"/>
  <Override PartName="/ppt/theme/theme238.xml" ContentType="application/vnd.openxmlformats-officedocument.theme+xml"/>
  <Override PartName="/ppt/theme/theme239.xml" ContentType="application/vnd.openxmlformats-officedocument.theme+xml"/>
  <Override PartName="/ppt/theme/theme240.xml" ContentType="application/vnd.openxmlformats-officedocument.theme+xml"/>
  <Override PartName="/ppt/theme/theme241.xml" ContentType="application/vnd.openxmlformats-officedocument.theme+xml"/>
  <Override PartName="/ppt/theme/theme242.xml" ContentType="application/vnd.openxmlformats-officedocument.theme+xml"/>
  <Override PartName="/ppt/theme/theme243.xml" ContentType="application/vnd.openxmlformats-officedocument.theme+xml"/>
  <Override PartName="/ppt/theme/theme244.xml" ContentType="application/vnd.openxmlformats-officedocument.theme+xml"/>
  <Override PartName="/ppt/theme/theme245.xml" ContentType="application/vnd.openxmlformats-officedocument.theme+xml"/>
  <Override PartName="/ppt/theme/theme246.xml" ContentType="application/vnd.openxmlformats-officedocument.theme+xml"/>
  <Override PartName="/ppt/theme/theme247.xml" ContentType="application/vnd.openxmlformats-officedocument.theme+xml"/>
  <Override PartName="/ppt/theme/theme248.xml" ContentType="application/vnd.openxmlformats-officedocument.theme+xml"/>
  <Override PartName="/ppt/theme/theme249.xml" ContentType="application/vnd.openxmlformats-officedocument.theme+xml"/>
  <Override PartName="/ppt/theme/theme250.xml" ContentType="application/vnd.openxmlformats-officedocument.theme+xml"/>
  <Override PartName="/ppt/theme/theme251.xml" ContentType="application/vnd.openxmlformats-officedocument.theme+xml"/>
  <Override PartName="/ppt/theme/theme252.xml" ContentType="application/vnd.openxmlformats-officedocument.theme+xml"/>
  <Override PartName="/ppt/theme/theme253.xml" ContentType="application/vnd.openxmlformats-officedocument.theme+xml"/>
  <Override PartName="/ppt/theme/theme254.xml" ContentType="application/vnd.openxmlformats-officedocument.theme+xml"/>
  <Override PartName="/ppt/theme/theme255.xml" ContentType="application/vnd.openxmlformats-officedocument.theme+xml"/>
  <Override PartName="/ppt/theme/theme256.xml" ContentType="application/vnd.openxmlformats-officedocument.theme+xml"/>
  <Override PartName="/ppt/theme/theme257.xml" ContentType="application/vnd.openxmlformats-officedocument.theme+xml"/>
  <Override PartName="/ppt/theme/theme258.xml" ContentType="application/vnd.openxmlformats-officedocument.theme+xml"/>
  <Override PartName="/ppt/theme/theme259.xml" ContentType="application/vnd.openxmlformats-officedocument.theme+xml"/>
  <Override PartName="/ppt/theme/theme260.xml" ContentType="application/vnd.openxmlformats-officedocument.theme+xml"/>
  <Override PartName="/ppt/theme/theme261.xml" ContentType="application/vnd.openxmlformats-officedocument.theme+xml"/>
  <Override PartName="/ppt/theme/theme262.xml" ContentType="application/vnd.openxmlformats-officedocument.theme+xml"/>
  <Override PartName="/ppt/theme/theme263.xml" ContentType="application/vnd.openxmlformats-officedocument.theme+xml"/>
  <Override PartName="/ppt/theme/theme264.xml" ContentType="application/vnd.openxmlformats-officedocument.theme+xml"/>
  <Override PartName="/ppt/theme/theme265.xml" ContentType="application/vnd.openxmlformats-officedocument.theme+xml"/>
  <Override PartName="/ppt/theme/theme266.xml" ContentType="application/vnd.openxmlformats-officedocument.theme+xml"/>
  <Override PartName="/ppt/theme/theme267.xml" ContentType="application/vnd.openxmlformats-officedocument.theme+xml"/>
  <Override PartName="/ppt/theme/theme268.xml" ContentType="application/vnd.openxmlformats-officedocument.theme+xml"/>
  <Override PartName="/ppt/theme/theme269.xml" ContentType="application/vnd.openxmlformats-officedocument.theme+xml"/>
  <Override PartName="/ppt/theme/theme270.xml" ContentType="application/vnd.openxmlformats-officedocument.theme+xml"/>
  <Override PartName="/ppt/theme/theme271.xml" ContentType="application/vnd.openxmlformats-officedocument.theme+xml"/>
  <Override PartName="/ppt/theme/theme272.xml" ContentType="application/vnd.openxmlformats-officedocument.theme+xml"/>
  <Override PartName="/ppt/theme/theme273.xml" ContentType="application/vnd.openxmlformats-officedocument.theme+xml"/>
  <Override PartName="/ppt/theme/theme274.xml" ContentType="application/vnd.openxmlformats-officedocument.theme+xml"/>
  <Override PartName="/ppt/theme/theme275.xml" ContentType="application/vnd.openxmlformats-officedocument.theme+xml"/>
  <Override PartName="/ppt/theme/theme276.xml" ContentType="application/vnd.openxmlformats-officedocument.theme+xml"/>
  <Override PartName="/ppt/theme/theme277.xml" ContentType="application/vnd.openxmlformats-officedocument.theme+xml"/>
  <Override PartName="/ppt/theme/theme278.xml" ContentType="application/vnd.openxmlformats-officedocument.theme+xml"/>
  <Override PartName="/ppt/theme/theme279.xml" ContentType="application/vnd.openxmlformats-officedocument.theme+xml"/>
  <Override PartName="/ppt/theme/theme280.xml" ContentType="application/vnd.openxmlformats-officedocument.theme+xml"/>
  <Override PartName="/ppt/theme/theme281.xml" ContentType="application/vnd.openxmlformats-officedocument.theme+xml"/>
  <Override PartName="/ppt/theme/theme282.xml" ContentType="application/vnd.openxmlformats-officedocument.theme+xml"/>
  <Override PartName="/ppt/theme/theme283.xml" ContentType="application/vnd.openxmlformats-officedocument.theme+xml"/>
  <Override PartName="/ppt/theme/theme284.xml" ContentType="application/vnd.openxmlformats-officedocument.theme+xml"/>
  <Override PartName="/ppt/theme/theme285.xml" ContentType="application/vnd.openxmlformats-officedocument.theme+xml"/>
  <Override PartName="/ppt/theme/theme286.xml" ContentType="application/vnd.openxmlformats-officedocument.theme+xml"/>
  <Override PartName="/ppt/theme/theme287.xml" ContentType="application/vnd.openxmlformats-officedocument.theme+xml"/>
  <Override PartName="/ppt/theme/theme288.xml" ContentType="application/vnd.openxmlformats-officedocument.theme+xml"/>
  <Override PartName="/ppt/theme/theme289.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90.xml" ContentType="application/vnd.openxmlformats-officedocument.theme+xml"/>
  <Override PartName="/ppt/theme/theme291.xml" ContentType="application/vnd.openxmlformats-officedocument.theme+xml"/>
  <Override PartName="/ppt/theme/theme292.xml" ContentType="application/vnd.openxmlformats-officedocument.theme+xml"/>
  <Override PartName="/ppt/theme/theme293.xml" ContentType="application/vnd.openxmlformats-officedocument.theme+xml"/>
  <Override PartName="/ppt/theme/theme294.xml" ContentType="application/vnd.openxmlformats-officedocument.theme+xml"/>
  <Override PartName="/ppt/theme/theme29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2" r:id="rId4"/>
    <p:sldMasterId id="2147483655" r:id="rId5"/>
    <p:sldMasterId id="2147483656" r:id="rId6"/>
    <p:sldMasterId id="2147483657" r:id="rId7"/>
    <p:sldMasterId id="2147483658" r:id="rId8"/>
    <p:sldMasterId id="2147483659" r:id="rId9"/>
    <p:sldMasterId id="2147485853" r:id="rId10"/>
    <p:sldMasterId id="2147485862" r:id="rId11"/>
    <p:sldMasterId id="2147485864" r:id="rId12"/>
    <p:sldMasterId id="2147485866" r:id="rId13"/>
    <p:sldMasterId id="2147485870" r:id="rId14"/>
    <p:sldMasterId id="2147485872" r:id="rId15"/>
    <p:sldMasterId id="2147485895" r:id="rId16"/>
    <p:sldMasterId id="2147485897" r:id="rId17"/>
    <p:sldMasterId id="2147485899" r:id="rId18"/>
    <p:sldMasterId id="2147485901" r:id="rId19"/>
    <p:sldMasterId id="2147485903" r:id="rId20"/>
    <p:sldMasterId id="2147485905" r:id="rId21"/>
    <p:sldMasterId id="2147485907" r:id="rId22"/>
    <p:sldMasterId id="2147485909" r:id="rId23"/>
    <p:sldMasterId id="2147485910" r:id="rId24"/>
    <p:sldMasterId id="2147485914" r:id="rId25"/>
    <p:sldMasterId id="2147485916" r:id="rId26"/>
    <p:sldMasterId id="2147485918" r:id="rId27"/>
    <p:sldMasterId id="2147485922" r:id="rId28"/>
    <p:sldMasterId id="2147485924" r:id="rId29"/>
    <p:sldMasterId id="2147485926" r:id="rId30"/>
    <p:sldMasterId id="2147485928" r:id="rId31"/>
    <p:sldMasterId id="2147485930" r:id="rId32"/>
    <p:sldMasterId id="2147485932" r:id="rId33"/>
    <p:sldMasterId id="2147485934" r:id="rId34"/>
    <p:sldMasterId id="2147485935" r:id="rId35"/>
    <p:sldMasterId id="2147485937" r:id="rId36"/>
    <p:sldMasterId id="2147485939" r:id="rId37"/>
    <p:sldMasterId id="2147485941" r:id="rId38"/>
    <p:sldMasterId id="2147485943" r:id="rId39"/>
    <p:sldMasterId id="2147485945" r:id="rId40"/>
    <p:sldMasterId id="2147485949" r:id="rId41"/>
    <p:sldMasterId id="2147485952" r:id="rId42"/>
    <p:sldMasterId id="2147485954" r:id="rId43"/>
    <p:sldMasterId id="2147485956" r:id="rId44"/>
    <p:sldMasterId id="2147485958" r:id="rId45"/>
    <p:sldMasterId id="2147485960" r:id="rId46"/>
    <p:sldMasterId id="2147485962" r:id="rId47"/>
    <p:sldMasterId id="2147485964" r:id="rId48"/>
    <p:sldMasterId id="2147485968" r:id="rId49"/>
    <p:sldMasterId id="2147485970" r:id="rId50"/>
    <p:sldMasterId id="2147485973" r:id="rId51"/>
    <p:sldMasterId id="2147485976" r:id="rId52"/>
    <p:sldMasterId id="2147485978" r:id="rId53"/>
    <p:sldMasterId id="2147485980" r:id="rId54"/>
    <p:sldMasterId id="2147485982" r:id="rId55"/>
    <p:sldMasterId id="2147485984" r:id="rId56"/>
    <p:sldMasterId id="2147485986" r:id="rId57"/>
    <p:sldMasterId id="2147485988" r:id="rId58"/>
    <p:sldMasterId id="2147485990" r:id="rId59"/>
    <p:sldMasterId id="2147485992" r:id="rId60"/>
    <p:sldMasterId id="2147485994" r:id="rId61"/>
    <p:sldMasterId id="2147485997" r:id="rId62"/>
    <p:sldMasterId id="2147486000" r:id="rId63"/>
    <p:sldMasterId id="2147486002" r:id="rId64"/>
    <p:sldMasterId id="2147486004" r:id="rId65"/>
    <p:sldMasterId id="2147486031" r:id="rId66"/>
    <p:sldMasterId id="2147486033" r:id="rId67"/>
    <p:sldMasterId id="2147486035" r:id="rId68"/>
    <p:sldMasterId id="2147486037" r:id="rId69"/>
    <p:sldMasterId id="2147486039" r:id="rId70"/>
    <p:sldMasterId id="2147486041" r:id="rId71"/>
    <p:sldMasterId id="2147486043" r:id="rId72"/>
    <p:sldMasterId id="2147486044" r:id="rId73"/>
    <p:sldMasterId id="2147486046" r:id="rId74"/>
    <p:sldMasterId id="2147486049" r:id="rId75"/>
    <p:sldMasterId id="2147486053" r:id="rId76"/>
    <p:sldMasterId id="2147486055" r:id="rId77"/>
    <p:sldMasterId id="2147486057" r:id="rId78"/>
    <p:sldMasterId id="2147486059" r:id="rId79"/>
    <p:sldMasterId id="2147486061" r:id="rId80"/>
    <p:sldMasterId id="2147486063" r:id="rId81"/>
    <p:sldMasterId id="2147486065" r:id="rId82"/>
    <p:sldMasterId id="2147486067" r:id="rId83"/>
    <p:sldMasterId id="2147486069" r:id="rId84"/>
    <p:sldMasterId id="2147486071" r:id="rId85"/>
    <p:sldMasterId id="2147486073" r:id="rId86"/>
    <p:sldMasterId id="2147486076" r:id="rId87"/>
    <p:sldMasterId id="2147486081" r:id="rId88"/>
    <p:sldMasterId id="2147486083" r:id="rId89"/>
    <p:sldMasterId id="2147486085" r:id="rId90"/>
    <p:sldMasterId id="2147486087" r:id="rId91"/>
    <p:sldMasterId id="2147486088" r:id="rId92"/>
    <p:sldMasterId id="2147486092" r:id="rId93"/>
    <p:sldMasterId id="2147486094" r:id="rId94"/>
    <p:sldMasterId id="2147486096" r:id="rId95"/>
    <p:sldMasterId id="2147486098" r:id="rId96"/>
    <p:sldMasterId id="2147486100" r:id="rId97"/>
    <p:sldMasterId id="2147486102" r:id="rId98"/>
    <p:sldMasterId id="2147486104" r:id="rId99"/>
    <p:sldMasterId id="2147486108" r:id="rId100"/>
    <p:sldMasterId id="2147486110" r:id="rId101"/>
    <p:sldMasterId id="2147486112" r:id="rId102"/>
    <p:sldMasterId id="2147486117" r:id="rId103"/>
    <p:sldMasterId id="2147486121" r:id="rId104"/>
    <p:sldMasterId id="2147486122" r:id="rId105"/>
    <p:sldMasterId id="2147486128" r:id="rId106"/>
    <p:sldMasterId id="2147486130" r:id="rId107"/>
    <p:sldMasterId id="2147486132" r:id="rId108"/>
    <p:sldMasterId id="2147486134" r:id="rId109"/>
    <p:sldMasterId id="2147486137" r:id="rId110"/>
    <p:sldMasterId id="2147486139" r:id="rId111"/>
    <p:sldMasterId id="2147486141" r:id="rId112"/>
    <p:sldMasterId id="2147486143" r:id="rId113"/>
    <p:sldMasterId id="2147486145" r:id="rId114"/>
    <p:sldMasterId id="2147486147" r:id="rId115"/>
    <p:sldMasterId id="2147486149" r:id="rId116"/>
    <p:sldMasterId id="2147486151" r:id="rId117"/>
    <p:sldMasterId id="2147486152" r:id="rId118"/>
    <p:sldMasterId id="2147486154" r:id="rId119"/>
    <p:sldMasterId id="2147486156" r:id="rId120"/>
    <p:sldMasterId id="2147486158" r:id="rId121"/>
    <p:sldMasterId id="2147486160" r:id="rId122"/>
    <p:sldMasterId id="2147486162" r:id="rId123"/>
    <p:sldMasterId id="2147486163" r:id="rId124"/>
    <p:sldMasterId id="2147486165" r:id="rId125"/>
    <p:sldMasterId id="2147486167" r:id="rId126"/>
    <p:sldMasterId id="2147486169" r:id="rId127"/>
    <p:sldMasterId id="2147486171" r:id="rId128"/>
    <p:sldMasterId id="2147486173" r:id="rId129"/>
    <p:sldMasterId id="2147486175" r:id="rId130"/>
    <p:sldMasterId id="2147486179" r:id="rId131"/>
    <p:sldMasterId id="2147486181" r:id="rId132"/>
    <p:sldMasterId id="2147486184" r:id="rId133"/>
    <p:sldMasterId id="2147486187" r:id="rId134"/>
    <p:sldMasterId id="2147486189" r:id="rId135"/>
    <p:sldMasterId id="2147486191" r:id="rId136"/>
    <p:sldMasterId id="2147486193" r:id="rId137"/>
    <p:sldMasterId id="2147486195" r:id="rId138"/>
    <p:sldMasterId id="2147486197" r:id="rId139"/>
    <p:sldMasterId id="2147486199" r:id="rId140"/>
    <p:sldMasterId id="2147486203" r:id="rId141"/>
    <p:sldMasterId id="2147486206" r:id="rId142"/>
    <p:sldMasterId id="2147486210" r:id="rId143"/>
    <p:sldMasterId id="2147486212" r:id="rId144"/>
    <p:sldMasterId id="2147486214" r:id="rId145"/>
    <p:sldMasterId id="2147486216" r:id="rId146"/>
    <p:sldMasterId id="2147486218" r:id="rId147"/>
    <p:sldMasterId id="2147486220" r:id="rId148"/>
    <p:sldMasterId id="2147486222" r:id="rId149"/>
    <p:sldMasterId id="2147486226" r:id="rId150"/>
    <p:sldMasterId id="2147486228" r:id="rId151"/>
    <p:sldMasterId id="2147486233" r:id="rId152"/>
    <p:sldMasterId id="2147486235" r:id="rId153"/>
    <p:sldMasterId id="2147486237" r:id="rId154"/>
    <p:sldMasterId id="2147486239" r:id="rId155"/>
    <p:sldMasterId id="2147486241" r:id="rId156"/>
    <p:sldMasterId id="2147486243" r:id="rId157"/>
    <p:sldMasterId id="2147486245" r:id="rId158"/>
    <p:sldMasterId id="2147486247" r:id="rId159"/>
    <p:sldMasterId id="2147486251" r:id="rId160"/>
    <p:sldMasterId id="2147486254" r:id="rId161"/>
    <p:sldMasterId id="2147486256" r:id="rId162"/>
    <p:sldMasterId id="2147486260" r:id="rId163"/>
    <p:sldMasterId id="2147486264" r:id="rId164"/>
    <p:sldMasterId id="2147486266" r:id="rId165"/>
    <p:sldMasterId id="2147486269" r:id="rId166"/>
    <p:sldMasterId id="2147486270" r:id="rId167"/>
    <p:sldMasterId id="2147486272" r:id="rId168"/>
    <p:sldMasterId id="2147486274" r:id="rId169"/>
    <p:sldMasterId id="2147486276" r:id="rId170"/>
    <p:sldMasterId id="2147486278" r:id="rId171"/>
    <p:sldMasterId id="2147486282" r:id="rId172"/>
    <p:sldMasterId id="2147486286" r:id="rId173"/>
    <p:sldMasterId id="2147486288" r:id="rId174"/>
    <p:sldMasterId id="2147486291" r:id="rId175"/>
    <p:sldMasterId id="2147486295" r:id="rId176"/>
    <p:sldMasterId id="2147486297" r:id="rId177"/>
    <p:sldMasterId id="2147486299" r:id="rId178"/>
    <p:sldMasterId id="2147486301" r:id="rId179"/>
    <p:sldMasterId id="2147486303" r:id="rId180"/>
    <p:sldMasterId id="2147486305" r:id="rId181"/>
    <p:sldMasterId id="2147486309" r:id="rId182"/>
    <p:sldMasterId id="2147486311" r:id="rId183"/>
    <p:sldMasterId id="2147486313" r:id="rId184"/>
    <p:sldMasterId id="2147486315" r:id="rId185"/>
    <p:sldMasterId id="2147486317" r:id="rId186"/>
    <p:sldMasterId id="2147486320" r:id="rId187"/>
    <p:sldMasterId id="2147486325" r:id="rId188"/>
    <p:sldMasterId id="2147486327" r:id="rId189"/>
    <p:sldMasterId id="2147486329" r:id="rId190"/>
    <p:sldMasterId id="2147486331" r:id="rId191"/>
    <p:sldMasterId id="2147486333" r:id="rId192"/>
    <p:sldMasterId id="2147486335" r:id="rId193"/>
    <p:sldMasterId id="2147486339" r:id="rId194"/>
    <p:sldMasterId id="2147486341" r:id="rId195"/>
    <p:sldMasterId id="2147486343" r:id="rId196"/>
    <p:sldMasterId id="2147486345" r:id="rId197"/>
    <p:sldMasterId id="2147486347" r:id="rId198"/>
    <p:sldMasterId id="2147486349" r:id="rId199"/>
    <p:sldMasterId id="2147486351" r:id="rId200"/>
    <p:sldMasterId id="2147486353" r:id="rId201"/>
    <p:sldMasterId id="2147486355" r:id="rId202"/>
    <p:sldMasterId id="2147486357" r:id="rId203"/>
    <p:sldMasterId id="2147486359" r:id="rId204"/>
    <p:sldMasterId id="2147486360" r:id="rId205"/>
    <p:sldMasterId id="2147486362" r:id="rId206"/>
    <p:sldMasterId id="2147486364" r:id="rId207"/>
    <p:sldMasterId id="2147486366" r:id="rId208"/>
    <p:sldMasterId id="2147486368" r:id="rId209"/>
    <p:sldMasterId id="2147486370" r:id="rId210"/>
    <p:sldMasterId id="2147486372" r:id="rId211"/>
    <p:sldMasterId id="2147486376" r:id="rId212"/>
    <p:sldMasterId id="2147486379" r:id="rId213"/>
    <p:sldMasterId id="2147486385" r:id="rId214"/>
    <p:sldMasterId id="2147486389" r:id="rId215"/>
    <p:sldMasterId id="2147486392" r:id="rId216"/>
    <p:sldMasterId id="2147486428" r:id="rId217"/>
    <p:sldMasterId id="2147486430" r:id="rId218"/>
    <p:sldMasterId id="2147486432" r:id="rId219"/>
    <p:sldMasterId id="2147486434" r:id="rId220"/>
    <p:sldMasterId id="2147486436" r:id="rId221"/>
    <p:sldMasterId id="2147486438" r:id="rId222"/>
    <p:sldMasterId id="2147486441" r:id="rId223"/>
    <p:sldMasterId id="2147486443" r:id="rId224"/>
    <p:sldMasterId id="2147486445" r:id="rId225"/>
    <p:sldMasterId id="2147486448" r:id="rId226"/>
    <p:sldMasterId id="2147486451" r:id="rId227"/>
    <p:sldMasterId id="2147486489" r:id="rId228"/>
    <p:sldMasterId id="2147486493" r:id="rId229"/>
    <p:sldMasterId id="2147486495" r:id="rId230"/>
    <p:sldMasterId id="2147486498" r:id="rId231"/>
    <p:sldMasterId id="2147486500" r:id="rId232"/>
    <p:sldMasterId id="2147486502" r:id="rId233"/>
    <p:sldMasterId id="2147486504" r:id="rId234"/>
    <p:sldMasterId id="2147486506" r:id="rId235"/>
    <p:sldMasterId id="2147486509" r:id="rId236"/>
    <p:sldMasterId id="2147486513" r:id="rId237"/>
    <p:sldMasterId id="2147486515" r:id="rId238"/>
    <p:sldMasterId id="2147486553" r:id="rId239"/>
    <p:sldMasterId id="2147486556" r:id="rId240"/>
    <p:sldMasterId id="2147486559" r:id="rId241"/>
    <p:sldMasterId id="2147486561" r:id="rId242"/>
    <p:sldMasterId id="2147486563" r:id="rId243"/>
    <p:sldMasterId id="2147486565" r:id="rId244"/>
    <p:sldMasterId id="2147486567" r:id="rId245"/>
    <p:sldMasterId id="2147486569" r:id="rId246"/>
    <p:sldMasterId id="2147486570" r:id="rId247"/>
    <p:sldMasterId id="2147486572" r:id="rId248"/>
    <p:sldMasterId id="2147486574" r:id="rId249"/>
    <p:sldMasterId id="2147486576" r:id="rId250"/>
    <p:sldMasterId id="2147486578" r:id="rId251"/>
    <p:sldMasterId id="2147486583" r:id="rId252"/>
    <p:sldMasterId id="2147486585" r:id="rId253"/>
    <p:sldMasterId id="2147486588" r:id="rId254"/>
    <p:sldMasterId id="2147486624" r:id="rId255"/>
    <p:sldMasterId id="2147486626" r:id="rId256"/>
    <p:sldMasterId id="2147486628" r:id="rId257"/>
    <p:sldMasterId id="2147486630" r:id="rId258"/>
    <p:sldMasterId id="2147486632" r:id="rId259"/>
    <p:sldMasterId id="2147486634" r:id="rId260"/>
    <p:sldMasterId id="2147486636" r:id="rId261"/>
    <p:sldMasterId id="2147486638" r:id="rId262"/>
    <p:sldMasterId id="2147486642" r:id="rId263"/>
    <p:sldMasterId id="2147486644" r:id="rId264"/>
    <p:sldMasterId id="2147486682" r:id="rId265"/>
    <p:sldMasterId id="2147486684" r:id="rId266"/>
    <p:sldMasterId id="2147486686" r:id="rId267"/>
    <p:sldMasterId id="2147486688" r:id="rId268"/>
    <p:sldMasterId id="2147486690" r:id="rId269"/>
    <p:sldMasterId id="2147486693" r:id="rId270"/>
    <p:sldMasterId id="2147486732" r:id="rId271"/>
    <p:sldMasterId id="2147486734" r:id="rId272"/>
    <p:sldMasterId id="2147486736" r:id="rId273"/>
    <p:sldMasterId id="2147486738" r:id="rId274"/>
    <p:sldMasterId id="2147486740" r:id="rId275"/>
    <p:sldMasterId id="2147486743" r:id="rId276"/>
    <p:sldMasterId id="2147486782" r:id="rId277"/>
    <p:sldMasterId id="2147486784" r:id="rId278"/>
    <p:sldMasterId id="2147486786" r:id="rId279"/>
    <p:sldMasterId id="2147486788" r:id="rId280"/>
    <p:sldMasterId id="2147486790" r:id="rId281"/>
    <p:sldMasterId id="2147486837" r:id="rId282"/>
    <p:sldMasterId id="2147486844" r:id="rId283"/>
    <p:sldMasterId id="2147486848" r:id="rId284"/>
    <p:sldMasterId id="2147486850" r:id="rId285"/>
    <p:sldMasterId id="2147486858" r:id="rId286"/>
    <p:sldMasterId id="2147486869" r:id="rId287"/>
    <p:sldMasterId id="2147486871" r:id="rId288"/>
    <p:sldMasterId id="2147486882" r:id="rId289"/>
    <p:sldMasterId id="2147486883" r:id="rId290"/>
    <p:sldMasterId id="2147486893" r:id="rId291"/>
    <p:sldMasterId id="2147486895" r:id="rId292"/>
    <p:sldMasterId id="2147486897" r:id="rId293"/>
    <p:sldMasterId id="2147486906" r:id="rId294"/>
    <p:sldMasterId id="2147486917" r:id="rId295"/>
    <p:sldMasterId id="2147486923" r:id="rId296"/>
  </p:sldMasterIdLst>
  <p:notesMasterIdLst>
    <p:notesMasterId r:id="rId319"/>
  </p:notesMasterIdLst>
  <p:handoutMasterIdLst>
    <p:handoutMasterId r:id="rId320"/>
  </p:handoutMasterIdLst>
  <p:sldIdLst>
    <p:sldId id="1628" r:id="rId297"/>
    <p:sldId id="494" r:id="rId298"/>
    <p:sldId id="829" r:id="rId299"/>
    <p:sldId id="1013" r:id="rId300"/>
    <p:sldId id="1632" r:id="rId301"/>
    <p:sldId id="1633" r:id="rId302"/>
    <p:sldId id="1634" r:id="rId303"/>
    <p:sldId id="1635" r:id="rId304"/>
    <p:sldId id="1636" r:id="rId305"/>
    <p:sldId id="1637" r:id="rId306"/>
    <p:sldId id="1638" r:id="rId307"/>
    <p:sldId id="536" r:id="rId308"/>
    <p:sldId id="515" r:id="rId309"/>
    <p:sldId id="1639" r:id="rId310"/>
    <p:sldId id="1640" r:id="rId311"/>
    <p:sldId id="1641" r:id="rId312"/>
    <p:sldId id="1642" r:id="rId313"/>
    <p:sldId id="1643" r:id="rId314"/>
    <p:sldId id="1625" r:id="rId315"/>
    <p:sldId id="1629" r:id="rId316"/>
    <p:sldId id="1630" r:id="rId317"/>
    <p:sldId id="1631" r:id="rId318"/>
  </p:sldIdLst>
  <p:sldSz cx="9144000" cy="6858000" type="screen4x3"/>
  <p:notesSz cx="6430963" cy="9813925"/>
  <p:embeddedFontLst>
    <p:embeddedFont>
      <p:font typeface="EYInterstate" panose="02000503020000020004" pitchFamily="2" charset="0"/>
      <p:regular r:id="rId321"/>
      <p:bold r:id="rId322"/>
      <p:italic r:id="rId323"/>
    </p:embeddedFont>
    <p:embeddedFont>
      <p:font typeface="EYInterstate Light" panose="02000506000000020004" pitchFamily="2" charset="0"/>
      <p:regular r:id="rId324"/>
      <p:bold r:id="rId325"/>
      <p:italic r:id="rId326"/>
      <p:boldItalic r:id="rId327"/>
    </p:embeddedFont>
    <p:embeddedFont>
      <p:font typeface="Calibri" panose="020F0502020204030204" pitchFamily="34" charset="0"/>
      <p:regular r:id="rId328"/>
      <p:bold r:id="rId329"/>
      <p:italic r:id="rId330"/>
      <p:boldItalic r:id="rId331"/>
    </p:embeddedFont>
    <p:embeddedFont>
      <p:font typeface="Arial Narrow" panose="020B0606020202030204" pitchFamily="34" charset="0"/>
      <p:regular r:id="rId332"/>
      <p:bold r:id="rId333"/>
      <p:italic r:id="rId334"/>
      <p:boldItalic r:id="rId335"/>
    </p:embeddedFont>
  </p:embeddedFontLst>
  <p:defaultTextStyle>
    <a:defPPr>
      <a:defRPr lang="en-US"/>
    </a:defPPr>
    <a:lvl1pPr algn="ctr" rtl="0" fontAlgn="base">
      <a:spcBef>
        <a:spcPct val="0"/>
      </a:spcBef>
      <a:spcAft>
        <a:spcPct val="0"/>
      </a:spcAft>
      <a:defRPr kern="1200">
        <a:solidFill>
          <a:schemeClr val="tx1"/>
        </a:solidFill>
        <a:latin typeface="Arial" charset="0"/>
        <a:ea typeface="+mn-ea"/>
        <a:cs typeface="+mn-cs"/>
      </a:defRPr>
    </a:lvl1pPr>
    <a:lvl2pPr marL="457200" algn="ctr" rtl="0" fontAlgn="base">
      <a:spcBef>
        <a:spcPct val="0"/>
      </a:spcBef>
      <a:spcAft>
        <a:spcPct val="0"/>
      </a:spcAft>
      <a:defRPr kern="1200">
        <a:solidFill>
          <a:schemeClr val="tx1"/>
        </a:solidFill>
        <a:latin typeface="Arial" charset="0"/>
        <a:ea typeface="+mn-ea"/>
        <a:cs typeface="+mn-cs"/>
      </a:defRPr>
    </a:lvl2pPr>
    <a:lvl3pPr marL="914400" algn="ctr" rtl="0" fontAlgn="base">
      <a:spcBef>
        <a:spcPct val="0"/>
      </a:spcBef>
      <a:spcAft>
        <a:spcPct val="0"/>
      </a:spcAft>
      <a:defRPr kern="1200">
        <a:solidFill>
          <a:schemeClr val="tx1"/>
        </a:solidFill>
        <a:latin typeface="Arial" charset="0"/>
        <a:ea typeface="+mn-ea"/>
        <a:cs typeface="+mn-cs"/>
      </a:defRPr>
    </a:lvl3pPr>
    <a:lvl4pPr marL="1371600" algn="ctr" rtl="0" fontAlgn="base">
      <a:spcBef>
        <a:spcPct val="0"/>
      </a:spcBef>
      <a:spcAft>
        <a:spcPct val="0"/>
      </a:spcAft>
      <a:defRPr kern="1200">
        <a:solidFill>
          <a:schemeClr val="tx1"/>
        </a:solidFill>
        <a:latin typeface="Arial" charset="0"/>
        <a:ea typeface="+mn-ea"/>
        <a:cs typeface="+mn-cs"/>
      </a:defRPr>
    </a:lvl4pPr>
    <a:lvl5pPr marL="1828800" algn="ct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te Skelly" initials="P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B4B4"/>
    <a:srgbClr val="000000"/>
    <a:srgbClr val="009900"/>
    <a:srgbClr val="F04C3E"/>
    <a:srgbClr val="808080"/>
    <a:srgbClr val="11FF7D"/>
    <a:srgbClr val="008000"/>
    <a:srgbClr val="339966"/>
    <a:srgbClr val="006600"/>
    <a:srgbClr val="FAE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21" autoAdjust="0"/>
    <p:restoredTop sz="95845" autoAdjust="0"/>
  </p:normalViewPr>
  <p:slideViewPr>
    <p:cSldViewPr snapToObjects="1">
      <p:cViewPr>
        <p:scale>
          <a:sx n="80" d="100"/>
          <a:sy n="80" d="100"/>
        </p:scale>
        <p:origin x="-283" y="-24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Objects="1">
      <p:cViewPr>
        <p:scale>
          <a:sx n="75" d="100"/>
          <a:sy n="75" d="100"/>
        </p:scale>
        <p:origin x="-648" y="954"/>
      </p:cViewPr>
      <p:guideLst>
        <p:guide orient="horz" pos="3093"/>
        <p:guide pos="2026"/>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Master" Target="slideMasters/slideMaster114.xml"/><Relationship Id="rId299" Type="http://schemas.openxmlformats.org/officeDocument/2006/relationships/slide" Target="slides/slide3.xml"/><Relationship Id="rId303" Type="http://schemas.openxmlformats.org/officeDocument/2006/relationships/slide" Target="slides/slide7.xml"/><Relationship Id="rId21" Type="http://schemas.openxmlformats.org/officeDocument/2006/relationships/slideMaster" Target="slideMasters/slideMaster18.xml"/><Relationship Id="rId42" Type="http://schemas.openxmlformats.org/officeDocument/2006/relationships/slideMaster" Target="slideMasters/slideMaster39.xml"/><Relationship Id="rId63" Type="http://schemas.openxmlformats.org/officeDocument/2006/relationships/slideMaster" Target="slideMasters/slideMaster60.xml"/><Relationship Id="rId84" Type="http://schemas.openxmlformats.org/officeDocument/2006/relationships/slideMaster" Target="slideMasters/slideMaster81.xml"/><Relationship Id="rId138" Type="http://schemas.openxmlformats.org/officeDocument/2006/relationships/slideMaster" Target="slideMasters/slideMaster135.xml"/><Relationship Id="rId159" Type="http://schemas.openxmlformats.org/officeDocument/2006/relationships/slideMaster" Target="slideMasters/slideMaster156.xml"/><Relationship Id="rId324" Type="http://schemas.openxmlformats.org/officeDocument/2006/relationships/font" Target="fonts/font4.fntdata"/><Relationship Id="rId170" Type="http://schemas.openxmlformats.org/officeDocument/2006/relationships/slideMaster" Target="slideMasters/slideMaster167.xml"/><Relationship Id="rId191" Type="http://schemas.openxmlformats.org/officeDocument/2006/relationships/slideMaster" Target="slideMasters/slideMaster188.xml"/><Relationship Id="rId205" Type="http://schemas.openxmlformats.org/officeDocument/2006/relationships/slideMaster" Target="slideMasters/slideMaster202.xml"/><Relationship Id="rId226" Type="http://schemas.openxmlformats.org/officeDocument/2006/relationships/slideMaster" Target="slideMasters/slideMaster223.xml"/><Relationship Id="rId247" Type="http://schemas.openxmlformats.org/officeDocument/2006/relationships/slideMaster" Target="slideMasters/slideMaster244.xml"/><Relationship Id="rId107" Type="http://schemas.openxmlformats.org/officeDocument/2006/relationships/slideMaster" Target="slideMasters/slideMaster104.xml"/><Relationship Id="rId268" Type="http://schemas.openxmlformats.org/officeDocument/2006/relationships/slideMaster" Target="slideMasters/slideMaster265.xml"/><Relationship Id="rId289" Type="http://schemas.openxmlformats.org/officeDocument/2006/relationships/slideMaster" Target="slideMasters/slideMaster286.xml"/><Relationship Id="rId11" Type="http://schemas.openxmlformats.org/officeDocument/2006/relationships/slideMaster" Target="slideMasters/slideMaster8.xml"/><Relationship Id="rId32" Type="http://schemas.openxmlformats.org/officeDocument/2006/relationships/slideMaster" Target="slideMasters/slideMaster29.xml"/><Relationship Id="rId53" Type="http://schemas.openxmlformats.org/officeDocument/2006/relationships/slideMaster" Target="slideMasters/slideMaster50.xml"/><Relationship Id="rId74" Type="http://schemas.openxmlformats.org/officeDocument/2006/relationships/slideMaster" Target="slideMasters/slideMaster71.xml"/><Relationship Id="rId128" Type="http://schemas.openxmlformats.org/officeDocument/2006/relationships/slideMaster" Target="slideMasters/slideMaster125.xml"/><Relationship Id="rId149" Type="http://schemas.openxmlformats.org/officeDocument/2006/relationships/slideMaster" Target="slideMasters/slideMaster146.xml"/><Relationship Id="rId314" Type="http://schemas.openxmlformats.org/officeDocument/2006/relationships/slide" Target="slides/slide18.xml"/><Relationship Id="rId335" Type="http://schemas.openxmlformats.org/officeDocument/2006/relationships/font" Target="fonts/font15.fntdata"/><Relationship Id="rId5" Type="http://schemas.openxmlformats.org/officeDocument/2006/relationships/slideMaster" Target="slideMasters/slideMaster2.xml"/><Relationship Id="rId95" Type="http://schemas.openxmlformats.org/officeDocument/2006/relationships/slideMaster" Target="slideMasters/slideMaster92.xml"/><Relationship Id="rId160" Type="http://schemas.openxmlformats.org/officeDocument/2006/relationships/slideMaster" Target="slideMasters/slideMaster157.xml"/><Relationship Id="rId181" Type="http://schemas.openxmlformats.org/officeDocument/2006/relationships/slideMaster" Target="slideMasters/slideMaster178.xml"/><Relationship Id="rId216" Type="http://schemas.openxmlformats.org/officeDocument/2006/relationships/slideMaster" Target="slideMasters/slideMaster213.xml"/><Relationship Id="rId237" Type="http://schemas.openxmlformats.org/officeDocument/2006/relationships/slideMaster" Target="slideMasters/slideMaster234.xml"/><Relationship Id="rId258" Type="http://schemas.openxmlformats.org/officeDocument/2006/relationships/slideMaster" Target="slideMasters/slideMaster255.xml"/><Relationship Id="rId279" Type="http://schemas.openxmlformats.org/officeDocument/2006/relationships/slideMaster" Target="slideMasters/slideMaster276.xml"/><Relationship Id="rId22" Type="http://schemas.openxmlformats.org/officeDocument/2006/relationships/slideMaster" Target="slideMasters/slideMaster19.xml"/><Relationship Id="rId43" Type="http://schemas.openxmlformats.org/officeDocument/2006/relationships/slideMaster" Target="slideMasters/slideMaster40.xml"/><Relationship Id="rId64" Type="http://schemas.openxmlformats.org/officeDocument/2006/relationships/slideMaster" Target="slideMasters/slideMaster61.xml"/><Relationship Id="rId118" Type="http://schemas.openxmlformats.org/officeDocument/2006/relationships/slideMaster" Target="slideMasters/slideMaster115.xml"/><Relationship Id="rId139" Type="http://schemas.openxmlformats.org/officeDocument/2006/relationships/slideMaster" Target="slideMasters/slideMaster136.xml"/><Relationship Id="rId290" Type="http://schemas.openxmlformats.org/officeDocument/2006/relationships/slideMaster" Target="slideMasters/slideMaster287.xml"/><Relationship Id="rId304" Type="http://schemas.openxmlformats.org/officeDocument/2006/relationships/slide" Target="slides/slide8.xml"/><Relationship Id="rId325" Type="http://schemas.openxmlformats.org/officeDocument/2006/relationships/font" Target="fonts/font5.fntdata"/><Relationship Id="rId85" Type="http://schemas.openxmlformats.org/officeDocument/2006/relationships/slideMaster" Target="slideMasters/slideMaster82.xml"/><Relationship Id="rId150" Type="http://schemas.openxmlformats.org/officeDocument/2006/relationships/slideMaster" Target="slideMasters/slideMaster147.xml"/><Relationship Id="rId171" Type="http://schemas.openxmlformats.org/officeDocument/2006/relationships/slideMaster" Target="slideMasters/slideMaster168.xml"/><Relationship Id="rId192" Type="http://schemas.openxmlformats.org/officeDocument/2006/relationships/slideMaster" Target="slideMasters/slideMaster189.xml"/><Relationship Id="rId206" Type="http://schemas.openxmlformats.org/officeDocument/2006/relationships/slideMaster" Target="slideMasters/slideMaster203.xml"/><Relationship Id="rId227" Type="http://schemas.openxmlformats.org/officeDocument/2006/relationships/slideMaster" Target="slideMasters/slideMaster224.xml"/><Relationship Id="rId248" Type="http://schemas.openxmlformats.org/officeDocument/2006/relationships/slideMaster" Target="slideMasters/slideMaster245.xml"/><Relationship Id="rId269" Type="http://schemas.openxmlformats.org/officeDocument/2006/relationships/slideMaster" Target="slideMasters/slideMaster266.xml"/><Relationship Id="rId12" Type="http://schemas.openxmlformats.org/officeDocument/2006/relationships/slideMaster" Target="slideMasters/slideMaster9.xml"/><Relationship Id="rId33" Type="http://schemas.openxmlformats.org/officeDocument/2006/relationships/slideMaster" Target="slideMasters/slideMaster30.xml"/><Relationship Id="rId108" Type="http://schemas.openxmlformats.org/officeDocument/2006/relationships/slideMaster" Target="slideMasters/slideMaster105.xml"/><Relationship Id="rId129" Type="http://schemas.openxmlformats.org/officeDocument/2006/relationships/slideMaster" Target="slideMasters/slideMaster126.xml"/><Relationship Id="rId280" Type="http://schemas.openxmlformats.org/officeDocument/2006/relationships/slideMaster" Target="slideMasters/slideMaster277.xml"/><Relationship Id="rId315" Type="http://schemas.openxmlformats.org/officeDocument/2006/relationships/slide" Target="slides/slide19.xml"/><Relationship Id="rId336" Type="http://schemas.openxmlformats.org/officeDocument/2006/relationships/commentAuthors" Target="commentAuthors.xml"/><Relationship Id="rId54" Type="http://schemas.openxmlformats.org/officeDocument/2006/relationships/slideMaster" Target="slideMasters/slideMaster51.xml"/><Relationship Id="rId75" Type="http://schemas.openxmlformats.org/officeDocument/2006/relationships/slideMaster" Target="slideMasters/slideMaster72.xml"/><Relationship Id="rId96" Type="http://schemas.openxmlformats.org/officeDocument/2006/relationships/slideMaster" Target="slideMasters/slideMaster93.xml"/><Relationship Id="rId140" Type="http://schemas.openxmlformats.org/officeDocument/2006/relationships/slideMaster" Target="slideMasters/slideMaster137.xml"/><Relationship Id="rId161" Type="http://schemas.openxmlformats.org/officeDocument/2006/relationships/slideMaster" Target="slideMasters/slideMaster158.xml"/><Relationship Id="rId182" Type="http://schemas.openxmlformats.org/officeDocument/2006/relationships/slideMaster" Target="slideMasters/slideMaster179.xml"/><Relationship Id="rId217" Type="http://schemas.openxmlformats.org/officeDocument/2006/relationships/slideMaster" Target="slideMasters/slideMaster214.xml"/><Relationship Id="rId6" Type="http://schemas.openxmlformats.org/officeDocument/2006/relationships/slideMaster" Target="slideMasters/slideMaster3.xml"/><Relationship Id="rId238" Type="http://schemas.openxmlformats.org/officeDocument/2006/relationships/slideMaster" Target="slideMasters/slideMaster235.xml"/><Relationship Id="rId259" Type="http://schemas.openxmlformats.org/officeDocument/2006/relationships/slideMaster" Target="slideMasters/slideMaster256.xml"/><Relationship Id="rId23" Type="http://schemas.openxmlformats.org/officeDocument/2006/relationships/slideMaster" Target="slideMasters/slideMaster20.xml"/><Relationship Id="rId119" Type="http://schemas.openxmlformats.org/officeDocument/2006/relationships/slideMaster" Target="slideMasters/slideMaster116.xml"/><Relationship Id="rId270" Type="http://schemas.openxmlformats.org/officeDocument/2006/relationships/slideMaster" Target="slideMasters/slideMaster267.xml"/><Relationship Id="rId291" Type="http://schemas.openxmlformats.org/officeDocument/2006/relationships/slideMaster" Target="slideMasters/slideMaster288.xml"/><Relationship Id="rId305" Type="http://schemas.openxmlformats.org/officeDocument/2006/relationships/slide" Target="slides/slide9.xml"/><Relationship Id="rId326" Type="http://schemas.openxmlformats.org/officeDocument/2006/relationships/font" Target="fonts/font6.fntdata"/><Relationship Id="rId44" Type="http://schemas.openxmlformats.org/officeDocument/2006/relationships/slideMaster" Target="slideMasters/slideMaster41.xml"/><Relationship Id="rId65" Type="http://schemas.openxmlformats.org/officeDocument/2006/relationships/slideMaster" Target="slideMasters/slideMaster62.xml"/><Relationship Id="rId86" Type="http://schemas.openxmlformats.org/officeDocument/2006/relationships/slideMaster" Target="slideMasters/slideMaster83.xml"/><Relationship Id="rId130" Type="http://schemas.openxmlformats.org/officeDocument/2006/relationships/slideMaster" Target="slideMasters/slideMaster127.xml"/><Relationship Id="rId151" Type="http://schemas.openxmlformats.org/officeDocument/2006/relationships/slideMaster" Target="slideMasters/slideMaster148.xml"/><Relationship Id="rId172" Type="http://schemas.openxmlformats.org/officeDocument/2006/relationships/slideMaster" Target="slideMasters/slideMaster169.xml"/><Relationship Id="rId193" Type="http://schemas.openxmlformats.org/officeDocument/2006/relationships/slideMaster" Target="slideMasters/slideMaster190.xml"/><Relationship Id="rId207" Type="http://schemas.openxmlformats.org/officeDocument/2006/relationships/slideMaster" Target="slideMasters/slideMaster204.xml"/><Relationship Id="rId228" Type="http://schemas.openxmlformats.org/officeDocument/2006/relationships/slideMaster" Target="slideMasters/slideMaster225.xml"/><Relationship Id="rId249" Type="http://schemas.openxmlformats.org/officeDocument/2006/relationships/slideMaster" Target="slideMasters/slideMaster246.xml"/><Relationship Id="rId13" Type="http://schemas.openxmlformats.org/officeDocument/2006/relationships/slideMaster" Target="slideMasters/slideMaster10.xml"/><Relationship Id="rId109" Type="http://schemas.openxmlformats.org/officeDocument/2006/relationships/slideMaster" Target="slideMasters/slideMaster106.xml"/><Relationship Id="rId260" Type="http://schemas.openxmlformats.org/officeDocument/2006/relationships/slideMaster" Target="slideMasters/slideMaster257.xml"/><Relationship Id="rId281" Type="http://schemas.openxmlformats.org/officeDocument/2006/relationships/slideMaster" Target="slideMasters/slideMaster278.xml"/><Relationship Id="rId316" Type="http://schemas.openxmlformats.org/officeDocument/2006/relationships/slide" Target="slides/slide20.xml"/><Relationship Id="rId337" Type="http://schemas.openxmlformats.org/officeDocument/2006/relationships/presProps" Target="presProps.xml"/><Relationship Id="rId34" Type="http://schemas.openxmlformats.org/officeDocument/2006/relationships/slideMaster" Target="slideMasters/slideMaster31.xml"/><Relationship Id="rId55" Type="http://schemas.openxmlformats.org/officeDocument/2006/relationships/slideMaster" Target="slideMasters/slideMaster52.xml"/><Relationship Id="rId76" Type="http://schemas.openxmlformats.org/officeDocument/2006/relationships/slideMaster" Target="slideMasters/slideMaster73.xml"/><Relationship Id="rId97" Type="http://schemas.openxmlformats.org/officeDocument/2006/relationships/slideMaster" Target="slideMasters/slideMaster94.xml"/><Relationship Id="rId120" Type="http://schemas.openxmlformats.org/officeDocument/2006/relationships/slideMaster" Target="slideMasters/slideMaster117.xml"/><Relationship Id="rId141" Type="http://schemas.openxmlformats.org/officeDocument/2006/relationships/slideMaster" Target="slideMasters/slideMaster138.xml"/><Relationship Id="rId7" Type="http://schemas.openxmlformats.org/officeDocument/2006/relationships/slideMaster" Target="slideMasters/slideMaster4.xml"/><Relationship Id="rId162" Type="http://schemas.openxmlformats.org/officeDocument/2006/relationships/slideMaster" Target="slideMasters/slideMaster159.xml"/><Relationship Id="rId183" Type="http://schemas.openxmlformats.org/officeDocument/2006/relationships/slideMaster" Target="slideMasters/slideMaster180.xml"/><Relationship Id="rId218" Type="http://schemas.openxmlformats.org/officeDocument/2006/relationships/slideMaster" Target="slideMasters/slideMaster215.xml"/><Relationship Id="rId239" Type="http://schemas.openxmlformats.org/officeDocument/2006/relationships/slideMaster" Target="slideMasters/slideMaster236.xml"/><Relationship Id="rId250" Type="http://schemas.openxmlformats.org/officeDocument/2006/relationships/slideMaster" Target="slideMasters/slideMaster247.xml"/><Relationship Id="rId271" Type="http://schemas.openxmlformats.org/officeDocument/2006/relationships/slideMaster" Target="slideMasters/slideMaster268.xml"/><Relationship Id="rId292" Type="http://schemas.openxmlformats.org/officeDocument/2006/relationships/slideMaster" Target="slideMasters/slideMaster289.xml"/><Relationship Id="rId306" Type="http://schemas.openxmlformats.org/officeDocument/2006/relationships/slide" Target="slides/slide10.xml"/><Relationship Id="rId24" Type="http://schemas.openxmlformats.org/officeDocument/2006/relationships/slideMaster" Target="slideMasters/slideMaster21.xml"/><Relationship Id="rId45" Type="http://schemas.openxmlformats.org/officeDocument/2006/relationships/slideMaster" Target="slideMasters/slideMaster42.xml"/><Relationship Id="rId66" Type="http://schemas.openxmlformats.org/officeDocument/2006/relationships/slideMaster" Target="slideMasters/slideMaster63.xml"/><Relationship Id="rId87" Type="http://schemas.openxmlformats.org/officeDocument/2006/relationships/slideMaster" Target="slideMasters/slideMaster84.xml"/><Relationship Id="rId110" Type="http://schemas.openxmlformats.org/officeDocument/2006/relationships/slideMaster" Target="slideMasters/slideMaster107.xml"/><Relationship Id="rId131" Type="http://schemas.openxmlformats.org/officeDocument/2006/relationships/slideMaster" Target="slideMasters/slideMaster128.xml"/><Relationship Id="rId327" Type="http://schemas.openxmlformats.org/officeDocument/2006/relationships/font" Target="fonts/font7.fntdata"/><Relationship Id="rId152" Type="http://schemas.openxmlformats.org/officeDocument/2006/relationships/slideMaster" Target="slideMasters/slideMaster149.xml"/><Relationship Id="rId173" Type="http://schemas.openxmlformats.org/officeDocument/2006/relationships/slideMaster" Target="slideMasters/slideMaster170.xml"/><Relationship Id="rId194" Type="http://schemas.openxmlformats.org/officeDocument/2006/relationships/slideMaster" Target="slideMasters/slideMaster191.xml"/><Relationship Id="rId208" Type="http://schemas.openxmlformats.org/officeDocument/2006/relationships/slideMaster" Target="slideMasters/slideMaster205.xml"/><Relationship Id="rId229" Type="http://schemas.openxmlformats.org/officeDocument/2006/relationships/slideMaster" Target="slideMasters/slideMaster226.xml"/><Relationship Id="rId240" Type="http://schemas.openxmlformats.org/officeDocument/2006/relationships/slideMaster" Target="slideMasters/slideMaster237.xml"/><Relationship Id="rId261" Type="http://schemas.openxmlformats.org/officeDocument/2006/relationships/slideMaster" Target="slideMasters/slideMaster258.xml"/><Relationship Id="rId14" Type="http://schemas.openxmlformats.org/officeDocument/2006/relationships/slideMaster" Target="slideMasters/slideMaster11.xml"/><Relationship Id="rId35" Type="http://schemas.openxmlformats.org/officeDocument/2006/relationships/slideMaster" Target="slideMasters/slideMaster32.xml"/><Relationship Id="rId56" Type="http://schemas.openxmlformats.org/officeDocument/2006/relationships/slideMaster" Target="slideMasters/slideMaster53.xml"/><Relationship Id="rId77" Type="http://schemas.openxmlformats.org/officeDocument/2006/relationships/slideMaster" Target="slideMasters/slideMaster74.xml"/><Relationship Id="rId100" Type="http://schemas.openxmlformats.org/officeDocument/2006/relationships/slideMaster" Target="slideMasters/slideMaster97.xml"/><Relationship Id="rId282" Type="http://schemas.openxmlformats.org/officeDocument/2006/relationships/slideMaster" Target="slideMasters/slideMaster279.xml"/><Relationship Id="rId317" Type="http://schemas.openxmlformats.org/officeDocument/2006/relationships/slide" Target="slides/slide21.xml"/><Relationship Id="rId338" Type="http://schemas.openxmlformats.org/officeDocument/2006/relationships/viewProps" Target="viewProps.xml"/><Relationship Id="rId8" Type="http://schemas.openxmlformats.org/officeDocument/2006/relationships/slideMaster" Target="slideMasters/slideMaster5.xml"/><Relationship Id="rId98" Type="http://schemas.openxmlformats.org/officeDocument/2006/relationships/slideMaster" Target="slideMasters/slideMaster95.xml"/><Relationship Id="rId121" Type="http://schemas.openxmlformats.org/officeDocument/2006/relationships/slideMaster" Target="slideMasters/slideMaster118.xml"/><Relationship Id="rId142" Type="http://schemas.openxmlformats.org/officeDocument/2006/relationships/slideMaster" Target="slideMasters/slideMaster139.xml"/><Relationship Id="rId163" Type="http://schemas.openxmlformats.org/officeDocument/2006/relationships/slideMaster" Target="slideMasters/slideMaster160.xml"/><Relationship Id="rId184" Type="http://schemas.openxmlformats.org/officeDocument/2006/relationships/slideMaster" Target="slideMasters/slideMaster181.xml"/><Relationship Id="rId219" Type="http://schemas.openxmlformats.org/officeDocument/2006/relationships/slideMaster" Target="slideMasters/slideMaster216.xml"/><Relationship Id="rId3" Type="http://schemas.openxmlformats.org/officeDocument/2006/relationships/customXml" Target="../customXml/item3.xml"/><Relationship Id="rId214" Type="http://schemas.openxmlformats.org/officeDocument/2006/relationships/slideMaster" Target="slideMasters/slideMaster211.xml"/><Relationship Id="rId230" Type="http://schemas.openxmlformats.org/officeDocument/2006/relationships/slideMaster" Target="slideMasters/slideMaster227.xml"/><Relationship Id="rId235" Type="http://schemas.openxmlformats.org/officeDocument/2006/relationships/slideMaster" Target="slideMasters/slideMaster232.xml"/><Relationship Id="rId251" Type="http://schemas.openxmlformats.org/officeDocument/2006/relationships/slideMaster" Target="slideMasters/slideMaster248.xml"/><Relationship Id="rId256" Type="http://schemas.openxmlformats.org/officeDocument/2006/relationships/slideMaster" Target="slideMasters/slideMaster253.xml"/><Relationship Id="rId277" Type="http://schemas.openxmlformats.org/officeDocument/2006/relationships/slideMaster" Target="slideMasters/slideMaster274.xml"/><Relationship Id="rId298" Type="http://schemas.openxmlformats.org/officeDocument/2006/relationships/slide" Target="slides/slide2.xml"/><Relationship Id="rId25" Type="http://schemas.openxmlformats.org/officeDocument/2006/relationships/slideMaster" Target="slideMasters/slideMaster22.xml"/><Relationship Id="rId46" Type="http://schemas.openxmlformats.org/officeDocument/2006/relationships/slideMaster" Target="slideMasters/slideMaster43.xml"/><Relationship Id="rId67" Type="http://schemas.openxmlformats.org/officeDocument/2006/relationships/slideMaster" Target="slideMasters/slideMaster64.xml"/><Relationship Id="rId116" Type="http://schemas.openxmlformats.org/officeDocument/2006/relationships/slideMaster" Target="slideMasters/slideMaster113.xml"/><Relationship Id="rId137" Type="http://schemas.openxmlformats.org/officeDocument/2006/relationships/slideMaster" Target="slideMasters/slideMaster134.xml"/><Relationship Id="rId158" Type="http://schemas.openxmlformats.org/officeDocument/2006/relationships/slideMaster" Target="slideMasters/slideMaster155.xml"/><Relationship Id="rId272" Type="http://schemas.openxmlformats.org/officeDocument/2006/relationships/slideMaster" Target="slideMasters/slideMaster269.xml"/><Relationship Id="rId293" Type="http://schemas.openxmlformats.org/officeDocument/2006/relationships/slideMaster" Target="slideMasters/slideMaster290.xml"/><Relationship Id="rId302" Type="http://schemas.openxmlformats.org/officeDocument/2006/relationships/slide" Target="slides/slide6.xml"/><Relationship Id="rId307" Type="http://schemas.openxmlformats.org/officeDocument/2006/relationships/slide" Target="slides/slide11.xml"/><Relationship Id="rId323" Type="http://schemas.openxmlformats.org/officeDocument/2006/relationships/font" Target="fonts/font3.fntdata"/><Relationship Id="rId328" Type="http://schemas.openxmlformats.org/officeDocument/2006/relationships/font" Target="fonts/font8.fntdata"/><Relationship Id="rId20" Type="http://schemas.openxmlformats.org/officeDocument/2006/relationships/slideMaster" Target="slideMasters/slideMaster17.xml"/><Relationship Id="rId41" Type="http://schemas.openxmlformats.org/officeDocument/2006/relationships/slideMaster" Target="slideMasters/slideMaster38.xml"/><Relationship Id="rId62" Type="http://schemas.openxmlformats.org/officeDocument/2006/relationships/slideMaster" Target="slideMasters/slideMaster59.xml"/><Relationship Id="rId83" Type="http://schemas.openxmlformats.org/officeDocument/2006/relationships/slideMaster" Target="slideMasters/slideMaster80.xml"/><Relationship Id="rId88" Type="http://schemas.openxmlformats.org/officeDocument/2006/relationships/slideMaster" Target="slideMasters/slideMaster85.xml"/><Relationship Id="rId111" Type="http://schemas.openxmlformats.org/officeDocument/2006/relationships/slideMaster" Target="slideMasters/slideMaster108.xml"/><Relationship Id="rId132" Type="http://schemas.openxmlformats.org/officeDocument/2006/relationships/slideMaster" Target="slideMasters/slideMaster129.xml"/><Relationship Id="rId153" Type="http://schemas.openxmlformats.org/officeDocument/2006/relationships/slideMaster" Target="slideMasters/slideMaster150.xml"/><Relationship Id="rId174" Type="http://schemas.openxmlformats.org/officeDocument/2006/relationships/slideMaster" Target="slideMasters/slideMaster171.xml"/><Relationship Id="rId179" Type="http://schemas.openxmlformats.org/officeDocument/2006/relationships/slideMaster" Target="slideMasters/slideMaster176.xml"/><Relationship Id="rId195" Type="http://schemas.openxmlformats.org/officeDocument/2006/relationships/slideMaster" Target="slideMasters/slideMaster192.xml"/><Relationship Id="rId209" Type="http://schemas.openxmlformats.org/officeDocument/2006/relationships/slideMaster" Target="slideMasters/slideMaster206.xml"/><Relationship Id="rId190" Type="http://schemas.openxmlformats.org/officeDocument/2006/relationships/slideMaster" Target="slideMasters/slideMaster187.xml"/><Relationship Id="rId204" Type="http://schemas.openxmlformats.org/officeDocument/2006/relationships/slideMaster" Target="slideMasters/slideMaster201.xml"/><Relationship Id="rId220" Type="http://schemas.openxmlformats.org/officeDocument/2006/relationships/slideMaster" Target="slideMasters/slideMaster217.xml"/><Relationship Id="rId225" Type="http://schemas.openxmlformats.org/officeDocument/2006/relationships/slideMaster" Target="slideMasters/slideMaster222.xml"/><Relationship Id="rId241" Type="http://schemas.openxmlformats.org/officeDocument/2006/relationships/slideMaster" Target="slideMasters/slideMaster238.xml"/><Relationship Id="rId246" Type="http://schemas.openxmlformats.org/officeDocument/2006/relationships/slideMaster" Target="slideMasters/slideMaster243.xml"/><Relationship Id="rId267" Type="http://schemas.openxmlformats.org/officeDocument/2006/relationships/slideMaster" Target="slideMasters/slideMaster264.xml"/><Relationship Id="rId288" Type="http://schemas.openxmlformats.org/officeDocument/2006/relationships/slideMaster" Target="slideMasters/slideMaster285.xml"/><Relationship Id="rId15" Type="http://schemas.openxmlformats.org/officeDocument/2006/relationships/slideMaster" Target="slideMasters/slideMaster12.xml"/><Relationship Id="rId36" Type="http://schemas.openxmlformats.org/officeDocument/2006/relationships/slideMaster" Target="slideMasters/slideMaster33.xml"/><Relationship Id="rId57" Type="http://schemas.openxmlformats.org/officeDocument/2006/relationships/slideMaster" Target="slideMasters/slideMaster54.xml"/><Relationship Id="rId106" Type="http://schemas.openxmlformats.org/officeDocument/2006/relationships/slideMaster" Target="slideMasters/slideMaster103.xml"/><Relationship Id="rId127" Type="http://schemas.openxmlformats.org/officeDocument/2006/relationships/slideMaster" Target="slideMasters/slideMaster124.xml"/><Relationship Id="rId262" Type="http://schemas.openxmlformats.org/officeDocument/2006/relationships/slideMaster" Target="slideMasters/slideMaster259.xml"/><Relationship Id="rId283" Type="http://schemas.openxmlformats.org/officeDocument/2006/relationships/slideMaster" Target="slideMasters/slideMaster280.xml"/><Relationship Id="rId313" Type="http://schemas.openxmlformats.org/officeDocument/2006/relationships/slide" Target="slides/slide17.xml"/><Relationship Id="rId318" Type="http://schemas.openxmlformats.org/officeDocument/2006/relationships/slide" Target="slides/slide22.xml"/><Relationship Id="rId339"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Master" Target="slideMasters/slideMaster28.xml"/><Relationship Id="rId52" Type="http://schemas.openxmlformats.org/officeDocument/2006/relationships/slideMaster" Target="slideMasters/slideMaster49.xml"/><Relationship Id="rId73" Type="http://schemas.openxmlformats.org/officeDocument/2006/relationships/slideMaster" Target="slideMasters/slideMaster70.xml"/><Relationship Id="rId78" Type="http://schemas.openxmlformats.org/officeDocument/2006/relationships/slideMaster" Target="slideMasters/slideMaster75.xml"/><Relationship Id="rId94" Type="http://schemas.openxmlformats.org/officeDocument/2006/relationships/slideMaster" Target="slideMasters/slideMaster91.xml"/><Relationship Id="rId99" Type="http://schemas.openxmlformats.org/officeDocument/2006/relationships/slideMaster" Target="slideMasters/slideMaster96.xml"/><Relationship Id="rId101" Type="http://schemas.openxmlformats.org/officeDocument/2006/relationships/slideMaster" Target="slideMasters/slideMaster98.xml"/><Relationship Id="rId122" Type="http://schemas.openxmlformats.org/officeDocument/2006/relationships/slideMaster" Target="slideMasters/slideMaster119.xml"/><Relationship Id="rId143" Type="http://schemas.openxmlformats.org/officeDocument/2006/relationships/slideMaster" Target="slideMasters/slideMaster140.xml"/><Relationship Id="rId148" Type="http://schemas.openxmlformats.org/officeDocument/2006/relationships/slideMaster" Target="slideMasters/slideMaster145.xml"/><Relationship Id="rId164" Type="http://schemas.openxmlformats.org/officeDocument/2006/relationships/slideMaster" Target="slideMasters/slideMaster161.xml"/><Relationship Id="rId169" Type="http://schemas.openxmlformats.org/officeDocument/2006/relationships/slideMaster" Target="slideMasters/slideMaster166.xml"/><Relationship Id="rId185" Type="http://schemas.openxmlformats.org/officeDocument/2006/relationships/slideMaster" Target="slideMasters/slideMaster182.xml"/><Relationship Id="rId33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Master" Target="slideMasters/slideMaster6.xml"/><Relationship Id="rId180" Type="http://schemas.openxmlformats.org/officeDocument/2006/relationships/slideMaster" Target="slideMasters/slideMaster177.xml"/><Relationship Id="rId210" Type="http://schemas.openxmlformats.org/officeDocument/2006/relationships/slideMaster" Target="slideMasters/slideMaster207.xml"/><Relationship Id="rId215" Type="http://schemas.openxmlformats.org/officeDocument/2006/relationships/slideMaster" Target="slideMasters/slideMaster212.xml"/><Relationship Id="rId236" Type="http://schemas.openxmlformats.org/officeDocument/2006/relationships/slideMaster" Target="slideMasters/slideMaster233.xml"/><Relationship Id="rId257" Type="http://schemas.openxmlformats.org/officeDocument/2006/relationships/slideMaster" Target="slideMasters/slideMaster254.xml"/><Relationship Id="rId278" Type="http://schemas.openxmlformats.org/officeDocument/2006/relationships/slideMaster" Target="slideMasters/slideMaster275.xml"/><Relationship Id="rId26" Type="http://schemas.openxmlformats.org/officeDocument/2006/relationships/slideMaster" Target="slideMasters/slideMaster23.xml"/><Relationship Id="rId231" Type="http://schemas.openxmlformats.org/officeDocument/2006/relationships/slideMaster" Target="slideMasters/slideMaster228.xml"/><Relationship Id="rId252" Type="http://schemas.openxmlformats.org/officeDocument/2006/relationships/slideMaster" Target="slideMasters/slideMaster249.xml"/><Relationship Id="rId273" Type="http://schemas.openxmlformats.org/officeDocument/2006/relationships/slideMaster" Target="slideMasters/slideMaster270.xml"/><Relationship Id="rId294" Type="http://schemas.openxmlformats.org/officeDocument/2006/relationships/slideMaster" Target="slideMasters/slideMaster291.xml"/><Relationship Id="rId308" Type="http://schemas.openxmlformats.org/officeDocument/2006/relationships/slide" Target="slides/slide12.xml"/><Relationship Id="rId329" Type="http://schemas.openxmlformats.org/officeDocument/2006/relationships/font" Target="fonts/font9.fntdata"/><Relationship Id="rId47" Type="http://schemas.openxmlformats.org/officeDocument/2006/relationships/slideMaster" Target="slideMasters/slideMaster44.xml"/><Relationship Id="rId68" Type="http://schemas.openxmlformats.org/officeDocument/2006/relationships/slideMaster" Target="slideMasters/slideMaster65.xml"/><Relationship Id="rId89" Type="http://schemas.openxmlformats.org/officeDocument/2006/relationships/slideMaster" Target="slideMasters/slideMaster86.xml"/><Relationship Id="rId112" Type="http://schemas.openxmlformats.org/officeDocument/2006/relationships/slideMaster" Target="slideMasters/slideMaster109.xml"/><Relationship Id="rId133" Type="http://schemas.openxmlformats.org/officeDocument/2006/relationships/slideMaster" Target="slideMasters/slideMaster130.xml"/><Relationship Id="rId154" Type="http://schemas.openxmlformats.org/officeDocument/2006/relationships/slideMaster" Target="slideMasters/slideMaster151.xml"/><Relationship Id="rId175" Type="http://schemas.openxmlformats.org/officeDocument/2006/relationships/slideMaster" Target="slideMasters/slideMaster172.xml"/><Relationship Id="rId340" Type="http://schemas.openxmlformats.org/officeDocument/2006/relationships/tableStyles" Target="tableStyles.xml"/><Relationship Id="rId196" Type="http://schemas.openxmlformats.org/officeDocument/2006/relationships/slideMaster" Target="slideMasters/slideMaster193.xml"/><Relationship Id="rId200" Type="http://schemas.openxmlformats.org/officeDocument/2006/relationships/slideMaster" Target="slideMasters/slideMaster197.xml"/><Relationship Id="rId16" Type="http://schemas.openxmlformats.org/officeDocument/2006/relationships/slideMaster" Target="slideMasters/slideMaster13.xml"/><Relationship Id="rId221" Type="http://schemas.openxmlformats.org/officeDocument/2006/relationships/slideMaster" Target="slideMasters/slideMaster218.xml"/><Relationship Id="rId242" Type="http://schemas.openxmlformats.org/officeDocument/2006/relationships/slideMaster" Target="slideMasters/slideMaster239.xml"/><Relationship Id="rId263" Type="http://schemas.openxmlformats.org/officeDocument/2006/relationships/slideMaster" Target="slideMasters/slideMaster260.xml"/><Relationship Id="rId284" Type="http://schemas.openxmlformats.org/officeDocument/2006/relationships/slideMaster" Target="slideMasters/slideMaster281.xml"/><Relationship Id="rId319" Type="http://schemas.openxmlformats.org/officeDocument/2006/relationships/notesMaster" Target="notesMasters/notesMaster1.xml"/><Relationship Id="rId37" Type="http://schemas.openxmlformats.org/officeDocument/2006/relationships/slideMaster" Target="slideMasters/slideMaster34.xml"/><Relationship Id="rId58" Type="http://schemas.openxmlformats.org/officeDocument/2006/relationships/slideMaster" Target="slideMasters/slideMaster55.xml"/><Relationship Id="rId79" Type="http://schemas.openxmlformats.org/officeDocument/2006/relationships/slideMaster" Target="slideMasters/slideMaster76.xml"/><Relationship Id="rId102" Type="http://schemas.openxmlformats.org/officeDocument/2006/relationships/slideMaster" Target="slideMasters/slideMaster99.xml"/><Relationship Id="rId123" Type="http://schemas.openxmlformats.org/officeDocument/2006/relationships/slideMaster" Target="slideMasters/slideMaster120.xml"/><Relationship Id="rId144" Type="http://schemas.openxmlformats.org/officeDocument/2006/relationships/slideMaster" Target="slideMasters/slideMaster141.xml"/><Relationship Id="rId330" Type="http://schemas.openxmlformats.org/officeDocument/2006/relationships/font" Target="fonts/font10.fntdata"/><Relationship Id="rId90" Type="http://schemas.openxmlformats.org/officeDocument/2006/relationships/slideMaster" Target="slideMasters/slideMaster87.xml"/><Relationship Id="rId165" Type="http://schemas.openxmlformats.org/officeDocument/2006/relationships/slideMaster" Target="slideMasters/slideMaster162.xml"/><Relationship Id="rId186" Type="http://schemas.openxmlformats.org/officeDocument/2006/relationships/slideMaster" Target="slideMasters/slideMaster183.xml"/><Relationship Id="rId211" Type="http://schemas.openxmlformats.org/officeDocument/2006/relationships/slideMaster" Target="slideMasters/slideMaster208.xml"/><Relationship Id="rId232" Type="http://schemas.openxmlformats.org/officeDocument/2006/relationships/slideMaster" Target="slideMasters/slideMaster229.xml"/><Relationship Id="rId253" Type="http://schemas.openxmlformats.org/officeDocument/2006/relationships/slideMaster" Target="slideMasters/slideMaster250.xml"/><Relationship Id="rId274" Type="http://schemas.openxmlformats.org/officeDocument/2006/relationships/slideMaster" Target="slideMasters/slideMaster271.xml"/><Relationship Id="rId295" Type="http://schemas.openxmlformats.org/officeDocument/2006/relationships/slideMaster" Target="slideMasters/slideMaster292.xml"/><Relationship Id="rId309" Type="http://schemas.openxmlformats.org/officeDocument/2006/relationships/slide" Target="slides/slide13.xml"/><Relationship Id="rId27" Type="http://schemas.openxmlformats.org/officeDocument/2006/relationships/slideMaster" Target="slideMasters/slideMaster24.xml"/><Relationship Id="rId48" Type="http://schemas.openxmlformats.org/officeDocument/2006/relationships/slideMaster" Target="slideMasters/slideMaster45.xml"/><Relationship Id="rId69" Type="http://schemas.openxmlformats.org/officeDocument/2006/relationships/slideMaster" Target="slideMasters/slideMaster66.xml"/><Relationship Id="rId113" Type="http://schemas.openxmlformats.org/officeDocument/2006/relationships/slideMaster" Target="slideMasters/slideMaster110.xml"/><Relationship Id="rId134" Type="http://schemas.openxmlformats.org/officeDocument/2006/relationships/slideMaster" Target="slideMasters/slideMaster131.xml"/><Relationship Id="rId320" Type="http://schemas.openxmlformats.org/officeDocument/2006/relationships/handoutMaster" Target="handoutMasters/handoutMaster1.xml"/><Relationship Id="rId80" Type="http://schemas.openxmlformats.org/officeDocument/2006/relationships/slideMaster" Target="slideMasters/slideMaster77.xml"/><Relationship Id="rId155" Type="http://schemas.openxmlformats.org/officeDocument/2006/relationships/slideMaster" Target="slideMasters/slideMaster152.xml"/><Relationship Id="rId176" Type="http://schemas.openxmlformats.org/officeDocument/2006/relationships/slideMaster" Target="slideMasters/slideMaster173.xml"/><Relationship Id="rId197" Type="http://schemas.openxmlformats.org/officeDocument/2006/relationships/slideMaster" Target="slideMasters/slideMaster194.xml"/><Relationship Id="rId201" Type="http://schemas.openxmlformats.org/officeDocument/2006/relationships/slideMaster" Target="slideMasters/slideMaster198.xml"/><Relationship Id="rId222" Type="http://schemas.openxmlformats.org/officeDocument/2006/relationships/slideMaster" Target="slideMasters/slideMaster219.xml"/><Relationship Id="rId243" Type="http://schemas.openxmlformats.org/officeDocument/2006/relationships/slideMaster" Target="slideMasters/slideMaster240.xml"/><Relationship Id="rId264" Type="http://schemas.openxmlformats.org/officeDocument/2006/relationships/slideMaster" Target="slideMasters/slideMaster261.xml"/><Relationship Id="rId285" Type="http://schemas.openxmlformats.org/officeDocument/2006/relationships/slideMaster" Target="slideMasters/slideMaster282.xml"/><Relationship Id="rId17" Type="http://schemas.openxmlformats.org/officeDocument/2006/relationships/slideMaster" Target="slideMasters/slideMaster14.xml"/><Relationship Id="rId38" Type="http://schemas.openxmlformats.org/officeDocument/2006/relationships/slideMaster" Target="slideMasters/slideMaster35.xml"/><Relationship Id="rId59" Type="http://schemas.openxmlformats.org/officeDocument/2006/relationships/slideMaster" Target="slideMasters/slideMaster56.xml"/><Relationship Id="rId103" Type="http://schemas.openxmlformats.org/officeDocument/2006/relationships/slideMaster" Target="slideMasters/slideMaster100.xml"/><Relationship Id="rId124" Type="http://schemas.openxmlformats.org/officeDocument/2006/relationships/slideMaster" Target="slideMasters/slideMaster121.xml"/><Relationship Id="rId310" Type="http://schemas.openxmlformats.org/officeDocument/2006/relationships/slide" Target="slides/slide14.xml"/><Relationship Id="rId70" Type="http://schemas.openxmlformats.org/officeDocument/2006/relationships/slideMaster" Target="slideMasters/slideMaster67.xml"/><Relationship Id="rId91" Type="http://schemas.openxmlformats.org/officeDocument/2006/relationships/slideMaster" Target="slideMasters/slideMaster88.xml"/><Relationship Id="rId145" Type="http://schemas.openxmlformats.org/officeDocument/2006/relationships/slideMaster" Target="slideMasters/slideMaster142.xml"/><Relationship Id="rId166" Type="http://schemas.openxmlformats.org/officeDocument/2006/relationships/slideMaster" Target="slideMasters/slideMaster163.xml"/><Relationship Id="rId187" Type="http://schemas.openxmlformats.org/officeDocument/2006/relationships/slideMaster" Target="slideMasters/slideMaster184.xml"/><Relationship Id="rId331" Type="http://schemas.openxmlformats.org/officeDocument/2006/relationships/font" Target="fonts/font11.fntdata"/><Relationship Id="rId1" Type="http://schemas.openxmlformats.org/officeDocument/2006/relationships/customXml" Target="../customXml/item1.xml"/><Relationship Id="rId212" Type="http://schemas.openxmlformats.org/officeDocument/2006/relationships/slideMaster" Target="slideMasters/slideMaster209.xml"/><Relationship Id="rId233" Type="http://schemas.openxmlformats.org/officeDocument/2006/relationships/slideMaster" Target="slideMasters/slideMaster230.xml"/><Relationship Id="rId254" Type="http://schemas.openxmlformats.org/officeDocument/2006/relationships/slideMaster" Target="slideMasters/slideMaster251.xml"/><Relationship Id="rId28" Type="http://schemas.openxmlformats.org/officeDocument/2006/relationships/slideMaster" Target="slideMasters/slideMaster25.xml"/><Relationship Id="rId49" Type="http://schemas.openxmlformats.org/officeDocument/2006/relationships/slideMaster" Target="slideMasters/slideMaster46.xml"/><Relationship Id="rId114" Type="http://schemas.openxmlformats.org/officeDocument/2006/relationships/slideMaster" Target="slideMasters/slideMaster111.xml"/><Relationship Id="rId275" Type="http://schemas.openxmlformats.org/officeDocument/2006/relationships/slideMaster" Target="slideMasters/slideMaster272.xml"/><Relationship Id="rId296" Type="http://schemas.openxmlformats.org/officeDocument/2006/relationships/slideMaster" Target="slideMasters/slideMaster293.xml"/><Relationship Id="rId300" Type="http://schemas.openxmlformats.org/officeDocument/2006/relationships/slide" Target="slides/slide4.xml"/><Relationship Id="rId60" Type="http://schemas.openxmlformats.org/officeDocument/2006/relationships/slideMaster" Target="slideMasters/slideMaster57.xml"/><Relationship Id="rId81" Type="http://schemas.openxmlformats.org/officeDocument/2006/relationships/slideMaster" Target="slideMasters/slideMaster78.xml"/><Relationship Id="rId135" Type="http://schemas.openxmlformats.org/officeDocument/2006/relationships/slideMaster" Target="slideMasters/slideMaster132.xml"/><Relationship Id="rId156" Type="http://schemas.openxmlformats.org/officeDocument/2006/relationships/slideMaster" Target="slideMasters/slideMaster153.xml"/><Relationship Id="rId177" Type="http://schemas.openxmlformats.org/officeDocument/2006/relationships/slideMaster" Target="slideMasters/slideMaster174.xml"/><Relationship Id="rId198" Type="http://schemas.openxmlformats.org/officeDocument/2006/relationships/slideMaster" Target="slideMasters/slideMaster195.xml"/><Relationship Id="rId321" Type="http://schemas.openxmlformats.org/officeDocument/2006/relationships/font" Target="fonts/font1.fntdata"/><Relationship Id="rId202" Type="http://schemas.openxmlformats.org/officeDocument/2006/relationships/slideMaster" Target="slideMasters/slideMaster199.xml"/><Relationship Id="rId223" Type="http://schemas.openxmlformats.org/officeDocument/2006/relationships/slideMaster" Target="slideMasters/slideMaster220.xml"/><Relationship Id="rId244" Type="http://schemas.openxmlformats.org/officeDocument/2006/relationships/slideMaster" Target="slideMasters/slideMaster241.xml"/><Relationship Id="rId18" Type="http://schemas.openxmlformats.org/officeDocument/2006/relationships/slideMaster" Target="slideMasters/slideMaster15.xml"/><Relationship Id="rId39" Type="http://schemas.openxmlformats.org/officeDocument/2006/relationships/slideMaster" Target="slideMasters/slideMaster36.xml"/><Relationship Id="rId265" Type="http://schemas.openxmlformats.org/officeDocument/2006/relationships/slideMaster" Target="slideMasters/slideMaster262.xml"/><Relationship Id="rId286" Type="http://schemas.openxmlformats.org/officeDocument/2006/relationships/slideMaster" Target="slideMasters/slideMaster283.xml"/><Relationship Id="rId50" Type="http://schemas.openxmlformats.org/officeDocument/2006/relationships/slideMaster" Target="slideMasters/slideMaster47.xml"/><Relationship Id="rId104" Type="http://schemas.openxmlformats.org/officeDocument/2006/relationships/slideMaster" Target="slideMasters/slideMaster101.xml"/><Relationship Id="rId125" Type="http://schemas.openxmlformats.org/officeDocument/2006/relationships/slideMaster" Target="slideMasters/slideMaster122.xml"/><Relationship Id="rId146" Type="http://schemas.openxmlformats.org/officeDocument/2006/relationships/slideMaster" Target="slideMasters/slideMaster143.xml"/><Relationship Id="rId167" Type="http://schemas.openxmlformats.org/officeDocument/2006/relationships/slideMaster" Target="slideMasters/slideMaster164.xml"/><Relationship Id="rId188" Type="http://schemas.openxmlformats.org/officeDocument/2006/relationships/slideMaster" Target="slideMasters/slideMaster185.xml"/><Relationship Id="rId311" Type="http://schemas.openxmlformats.org/officeDocument/2006/relationships/slide" Target="slides/slide15.xml"/><Relationship Id="rId332" Type="http://schemas.openxmlformats.org/officeDocument/2006/relationships/font" Target="fonts/font12.fntdata"/><Relationship Id="rId71" Type="http://schemas.openxmlformats.org/officeDocument/2006/relationships/slideMaster" Target="slideMasters/slideMaster68.xml"/><Relationship Id="rId92" Type="http://schemas.openxmlformats.org/officeDocument/2006/relationships/slideMaster" Target="slideMasters/slideMaster89.xml"/><Relationship Id="rId213" Type="http://schemas.openxmlformats.org/officeDocument/2006/relationships/slideMaster" Target="slideMasters/slideMaster210.xml"/><Relationship Id="rId234" Type="http://schemas.openxmlformats.org/officeDocument/2006/relationships/slideMaster" Target="slideMasters/slideMaster231.xml"/><Relationship Id="rId2" Type="http://schemas.openxmlformats.org/officeDocument/2006/relationships/customXml" Target="../customXml/item2.xml"/><Relationship Id="rId29" Type="http://schemas.openxmlformats.org/officeDocument/2006/relationships/slideMaster" Target="slideMasters/slideMaster26.xml"/><Relationship Id="rId255" Type="http://schemas.openxmlformats.org/officeDocument/2006/relationships/slideMaster" Target="slideMasters/slideMaster252.xml"/><Relationship Id="rId276" Type="http://schemas.openxmlformats.org/officeDocument/2006/relationships/slideMaster" Target="slideMasters/slideMaster273.xml"/><Relationship Id="rId297" Type="http://schemas.openxmlformats.org/officeDocument/2006/relationships/slide" Target="slides/slide1.xml"/><Relationship Id="rId40" Type="http://schemas.openxmlformats.org/officeDocument/2006/relationships/slideMaster" Target="slideMasters/slideMaster37.xml"/><Relationship Id="rId115" Type="http://schemas.openxmlformats.org/officeDocument/2006/relationships/slideMaster" Target="slideMasters/slideMaster112.xml"/><Relationship Id="rId136" Type="http://schemas.openxmlformats.org/officeDocument/2006/relationships/slideMaster" Target="slideMasters/slideMaster133.xml"/><Relationship Id="rId157" Type="http://schemas.openxmlformats.org/officeDocument/2006/relationships/slideMaster" Target="slideMasters/slideMaster154.xml"/><Relationship Id="rId178" Type="http://schemas.openxmlformats.org/officeDocument/2006/relationships/slideMaster" Target="slideMasters/slideMaster175.xml"/><Relationship Id="rId301" Type="http://schemas.openxmlformats.org/officeDocument/2006/relationships/slide" Target="slides/slide5.xml"/><Relationship Id="rId322" Type="http://schemas.openxmlformats.org/officeDocument/2006/relationships/font" Target="fonts/font2.fntdata"/><Relationship Id="rId61" Type="http://schemas.openxmlformats.org/officeDocument/2006/relationships/slideMaster" Target="slideMasters/slideMaster58.xml"/><Relationship Id="rId82" Type="http://schemas.openxmlformats.org/officeDocument/2006/relationships/slideMaster" Target="slideMasters/slideMaster79.xml"/><Relationship Id="rId199" Type="http://schemas.openxmlformats.org/officeDocument/2006/relationships/slideMaster" Target="slideMasters/slideMaster196.xml"/><Relationship Id="rId203" Type="http://schemas.openxmlformats.org/officeDocument/2006/relationships/slideMaster" Target="slideMasters/slideMaster200.xml"/><Relationship Id="rId19" Type="http://schemas.openxmlformats.org/officeDocument/2006/relationships/slideMaster" Target="slideMasters/slideMaster16.xml"/><Relationship Id="rId224" Type="http://schemas.openxmlformats.org/officeDocument/2006/relationships/slideMaster" Target="slideMasters/slideMaster221.xml"/><Relationship Id="rId245" Type="http://schemas.openxmlformats.org/officeDocument/2006/relationships/slideMaster" Target="slideMasters/slideMaster242.xml"/><Relationship Id="rId266" Type="http://schemas.openxmlformats.org/officeDocument/2006/relationships/slideMaster" Target="slideMasters/slideMaster263.xml"/><Relationship Id="rId287" Type="http://schemas.openxmlformats.org/officeDocument/2006/relationships/slideMaster" Target="slideMasters/slideMaster284.xml"/><Relationship Id="rId30" Type="http://schemas.openxmlformats.org/officeDocument/2006/relationships/slideMaster" Target="slideMasters/slideMaster27.xml"/><Relationship Id="rId105" Type="http://schemas.openxmlformats.org/officeDocument/2006/relationships/slideMaster" Target="slideMasters/slideMaster102.xml"/><Relationship Id="rId126" Type="http://schemas.openxmlformats.org/officeDocument/2006/relationships/slideMaster" Target="slideMasters/slideMaster123.xml"/><Relationship Id="rId147" Type="http://schemas.openxmlformats.org/officeDocument/2006/relationships/slideMaster" Target="slideMasters/slideMaster144.xml"/><Relationship Id="rId168" Type="http://schemas.openxmlformats.org/officeDocument/2006/relationships/slideMaster" Target="slideMasters/slideMaster165.xml"/><Relationship Id="rId312" Type="http://schemas.openxmlformats.org/officeDocument/2006/relationships/slide" Target="slides/slide16.xml"/><Relationship Id="rId333" Type="http://schemas.openxmlformats.org/officeDocument/2006/relationships/font" Target="fonts/font13.fntdata"/><Relationship Id="rId51" Type="http://schemas.openxmlformats.org/officeDocument/2006/relationships/slideMaster" Target="slideMasters/slideMaster48.xml"/><Relationship Id="rId72" Type="http://schemas.openxmlformats.org/officeDocument/2006/relationships/slideMaster" Target="slideMasters/slideMaster69.xml"/><Relationship Id="rId93" Type="http://schemas.openxmlformats.org/officeDocument/2006/relationships/slideMaster" Target="slideMasters/slideMaster90.xml"/><Relationship Id="rId189" Type="http://schemas.openxmlformats.org/officeDocument/2006/relationships/slideMaster" Target="slideMasters/slideMaster18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'Resource mix and recuitment'!$A$2</c:f>
              <c:strCache>
                <c:ptCount val="1"/>
                <c:pt idx="0">
                  <c:v>Current employee</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recuitment'!$B$2:$G$2</c:f>
              <c:numCache>
                <c:formatCode>General</c:formatCode>
                <c:ptCount val="6"/>
                <c:pt idx="0">
                  <c:v>63</c:v>
                </c:pt>
                <c:pt idx="1">
                  <c:v>64</c:v>
                </c:pt>
                <c:pt idx="2">
                  <c:v>71</c:v>
                </c:pt>
                <c:pt idx="3">
                  <c:v>74</c:v>
                </c:pt>
                <c:pt idx="4">
                  <c:v>75</c:v>
                </c:pt>
                <c:pt idx="5">
                  <c:v>76</c:v>
                </c:pt>
              </c:numCache>
            </c:numRef>
          </c:val>
        </c:ser>
        <c:ser>
          <c:idx val="1"/>
          <c:order val="1"/>
          <c:tx>
            <c:strRef>
              <c:f>'Resource mix and recuitment'!$A$3</c:f>
              <c:strCache>
                <c:ptCount val="1"/>
                <c:pt idx="0">
                  <c:v>IT Services India</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recuitment'!$B$3:$G$3</c:f>
              <c:numCache>
                <c:formatCode>General</c:formatCode>
                <c:ptCount val="6"/>
                <c:pt idx="0">
                  <c:v>77</c:v>
                </c:pt>
                <c:pt idx="1">
                  <c:v>78</c:v>
                </c:pt>
                <c:pt idx="2">
                  <c:v>80</c:v>
                </c:pt>
                <c:pt idx="3">
                  <c:v>80</c:v>
                </c:pt>
                <c:pt idx="4">
                  <c:v>80</c:v>
                </c:pt>
                <c:pt idx="5">
                  <c:v>80</c:v>
                </c:pt>
              </c:numCache>
            </c:numRef>
          </c:val>
        </c:ser>
        <c:ser>
          <c:idx val="2"/>
          <c:order val="2"/>
          <c:tx>
            <c:strRef>
              <c:f>'Resource mix and recuitment'!$A$4</c:f>
              <c:strCache>
                <c:ptCount val="1"/>
                <c:pt idx="0">
                  <c:v>External Contractors (T&amp;M)</c:v>
                </c:pt>
              </c:strCache>
            </c:strRef>
          </c:tx>
          <c:spPr>
            <a:solidFill>
              <a:schemeClr val="accent1"/>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recuitment'!$B$4:$G$4</c:f>
              <c:numCache>
                <c:formatCode>General</c:formatCode>
                <c:ptCount val="6"/>
                <c:pt idx="0">
                  <c:v>25</c:v>
                </c:pt>
                <c:pt idx="1">
                  <c:v>25</c:v>
                </c:pt>
                <c:pt idx="2">
                  <c:v>23</c:v>
                </c:pt>
                <c:pt idx="3">
                  <c:v>23</c:v>
                </c:pt>
                <c:pt idx="4">
                  <c:v>23</c:v>
                </c:pt>
                <c:pt idx="5">
                  <c:v>23</c:v>
                </c:pt>
              </c:numCache>
            </c:numRef>
          </c:val>
        </c:ser>
        <c:ser>
          <c:idx val="3"/>
          <c:order val="3"/>
          <c:tx>
            <c:strRef>
              <c:f>'Resource mix and recuitment'!$A$5</c:f>
              <c:strCache>
                <c:ptCount val="1"/>
                <c:pt idx="0">
                  <c:v>Hexaware</c:v>
                </c:pt>
              </c:strCache>
            </c:strRef>
          </c:tx>
          <c:spPr>
            <a:solidFill>
              <a:srgbClr val="92D050"/>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recuitment'!$B$5:$G$5</c:f>
              <c:numCache>
                <c:formatCode>General</c:formatCode>
                <c:ptCount val="6"/>
                <c:pt idx="0">
                  <c:v>27</c:v>
                </c:pt>
                <c:pt idx="1">
                  <c:v>31</c:v>
                </c:pt>
                <c:pt idx="2">
                  <c:v>7</c:v>
                </c:pt>
                <c:pt idx="3">
                  <c:v>7</c:v>
                </c:pt>
                <c:pt idx="4">
                  <c:v>7</c:v>
                </c:pt>
                <c:pt idx="5">
                  <c:v>7</c:v>
                </c:pt>
              </c:numCache>
            </c:numRef>
          </c:val>
        </c:ser>
        <c:dLbls>
          <c:showLegendKey val="0"/>
          <c:showVal val="0"/>
          <c:showCatName val="0"/>
          <c:showSerName val="0"/>
          <c:showPercent val="0"/>
          <c:showBubbleSize val="0"/>
        </c:dLbls>
        <c:gapWidth val="150"/>
        <c:overlap val="100"/>
        <c:axId val="190294656"/>
        <c:axId val="190304640"/>
      </c:barChart>
      <c:dateAx>
        <c:axId val="190294656"/>
        <c:scaling>
          <c:orientation val="minMax"/>
        </c:scaling>
        <c:delete val="0"/>
        <c:axPos val="b"/>
        <c:numFmt formatCode="mmm\-yy" sourceLinked="1"/>
        <c:majorTickMark val="out"/>
        <c:minorTickMark val="none"/>
        <c:tickLblPos val="nextTo"/>
        <c:crossAx val="190304640"/>
        <c:crosses val="autoZero"/>
        <c:auto val="1"/>
        <c:lblOffset val="100"/>
        <c:baseTimeUnit val="months"/>
      </c:dateAx>
      <c:valAx>
        <c:axId val="190304640"/>
        <c:scaling>
          <c:orientation val="minMax"/>
        </c:scaling>
        <c:delete val="0"/>
        <c:axPos val="l"/>
        <c:majorGridlines/>
        <c:numFmt formatCode="General" sourceLinked="1"/>
        <c:majorTickMark val="out"/>
        <c:minorTickMark val="none"/>
        <c:tickLblPos val="nextTo"/>
        <c:crossAx val="190294656"/>
        <c:crosses val="autoZero"/>
        <c:crossBetween val="between"/>
      </c:valAx>
    </c:plotArea>
    <c:legend>
      <c:legendPos val="r"/>
      <c:layout/>
      <c:overlay val="0"/>
    </c:legend>
    <c:plotVisOnly val="1"/>
    <c:dispBlanksAs val="gap"/>
    <c:showDLblsOverMax val="0"/>
  </c:chart>
  <c:spPr>
    <a:noFill/>
  </c:spPr>
  <c:externalData r:id="rId1">
    <c:autoUpdate val="0"/>
  </c:externalData>
</c:chartSpace>
</file>

<file path=ppt/handoutMasters/_rels/handout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29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638" name="Rectangle 6"/>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5BBE6DE4-E82D-4F90-96E4-E232F78FBEAF}" type="datetime1">
              <a:rPr lang="en-US" sz="1100">
                <a:cs typeface="Arial" charset="0"/>
              </a:rPr>
              <a:pPr algn="l" defTabSz="922526">
                <a:defRPr/>
              </a:pPr>
              <a:t>11/3/2013</a:t>
            </a:fld>
            <a:endParaRPr lang="en-US" sz="1100" dirty="0">
              <a:cs typeface="Arial" charset="0"/>
            </a:endParaRPr>
          </a:p>
        </p:txBody>
      </p:sp>
      <p:sp>
        <p:nvSpPr>
          <p:cNvPr id="69639" name="Rectangle 7"/>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69640" name="Rectangle 8"/>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2A07B3BF-2A67-4B01-AEB8-9C5108F06278}" type="slidenum">
              <a:rPr lang="en-US" sz="1100">
                <a:cs typeface="Arial" charset="0"/>
              </a:rPr>
              <a:pPr algn="l" defTabSz="922526">
                <a:defRPr/>
              </a:pPr>
              <a:t>‹#›</a:t>
            </a:fld>
            <a:endParaRPr lang="en-US" sz="1100" dirty="0">
              <a:cs typeface="Arial" charset="0"/>
            </a:endParaRPr>
          </a:p>
        </p:txBody>
      </p:sp>
      <p:pic>
        <p:nvPicPr>
          <p:cNvPr id="47109" name="Picture 9" descr="logo_tagblack"/>
          <p:cNvPicPr>
            <a:picLocks noChangeAspect="1" noChangeArrowheads="1"/>
          </p:cNvPicPr>
          <p:nvPr/>
        </p:nvPicPr>
        <p:blipFill>
          <a:blip r:embed="rId2" cstate="print"/>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91460222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png>
</file>

<file path=ppt/media/image2.png>
</file>

<file path=ppt/media/image3.jpeg>
</file>

<file path=ppt/media/image4.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29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4"/>
          <p:cNvSpPr>
            <a:spLocks noGrp="1" noRot="1" noChangeAspect="1" noChangeArrowheads="1" noTextEdit="1"/>
          </p:cNvSpPr>
          <p:nvPr>
            <p:ph type="sldImg" idx="2"/>
          </p:nvPr>
        </p:nvSpPr>
        <p:spPr bwMode="auto">
          <a:xfrm>
            <a:off x="760413" y="735013"/>
            <a:ext cx="4910137" cy="3681412"/>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641294" y="4662169"/>
            <a:ext cx="5148375" cy="4415795"/>
          </a:xfrm>
          <a:prstGeom prst="rect">
            <a:avLst/>
          </a:prstGeom>
          <a:noFill/>
          <a:ln w="9525">
            <a:noFill/>
            <a:miter lim="800000"/>
            <a:headEnd/>
            <a:tailEnd/>
          </a:ln>
          <a:effectLst/>
        </p:spPr>
        <p:txBody>
          <a:bodyPr vert="horz" wrap="square" lIns="95037" tIns="47520" rIns="95037" bIns="475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200" name="Rectangle 8"/>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89A86910-E513-4C4B-949B-84323FA223C3}" type="datetime1">
              <a:rPr lang="en-US" sz="1100">
                <a:cs typeface="Arial" charset="0"/>
              </a:rPr>
              <a:pPr algn="l" defTabSz="922526">
                <a:defRPr/>
              </a:pPr>
              <a:t>11/3/2013</a:t>
            </a:fld>
            <a:endParaRPr lang="en-US" sz="1100" dirty="0">
              <a:cs typeface="Arial" charset="0"/>
            </a:endParaRPr>
          </a:p>
        </p:txBody>
      </p:sp>
      <p:sp>
        <p:nvSpPr>
          <p:cNvPr id="8201" name="Rectangle 9"/>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8202" name="Rectangle 10"/>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90222F15-384C-4F8B-A461-087D94ECCB26}" type="slidenum">
              <a:rPr lang="en-US" sz="1100">
                <a:cs typeface="Arial" charset="0"/>
              </a:rPr>
              <a:pPr algn="l" defTabSz="922526">
                <a:defRPr/>
              </a:pPr>
              <a:t>‹#›</a:t>
            </a:fld>
            <a:endParaRPr lang="en-US" sz="1100" dirty="0">
              <a:cs typeface="Arial" charset="0"/>
            </a:endParaRPr>
          </a:p>
        </p:txBody>
      </p:sp>
      <p:pic>
        <p:nvPicPr>
          <p:cNvPr id="38919" name="Picture 11" descr="logo_tagblack"/>
          <p:cNvPicPr>
            <a:picLocks noChangeAspect="1" noChangeArrowheads="1"/>
          </p:cNvPicPr>
          <p:nvPr/>
        </p:nvPicPr>
        <p:blipFill>
          <a:blip r:embed="rId2"/>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226999900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Clr>
        <a:srgbClr val="FFD200"/>
      </a:buClr>
      <a:buSzPct val="75000"/>
      <a:buFont typeface="Arial" charset="0"/>
      <a:defRPr sz="1200" kern="1200">
        <a:solidFill>
          <a:schemeClr val="tx1"/>
        </a:solidFill>
        <a:latin typeface="Arial" charset="0"/>
        <a:ea typeface="+mn-ea"/>
        <a:cs typeface="+mn-cs"/>
      </a:defRPr>
    </a:lvl1pPr>
    <a:lvl2pPr marL="1588" indent="17780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2pPr>
    <a:lvl3pPr marL="358775" indent="18415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3pPr>
    <a:lvl4pPr marL="722313" indent="173038"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4pPr>
    <a:lvl5pPr marL="1074738" indent="182563"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fontScale="55000" lnSpcReduction="20000"/>
          </a:bodyPr>
          <a:lstStyle/>
          <a:p>
            <a:r>
              <a:rPr lang="en-GB" dirty="0" smtClean="0"/>
              <a:t>Cost</a:t>
            </a:r>
          </a:p>
          <a:p>
            <a:pPr defTabSz="873277">
              <a:defRPr/>
            </a:pPr>
            <a:r>
              <a:rPr lang="en-GB" dirty="0" smtClean="0"/>
              <a:t>GREEN - </a:t>
            </a:r>
            <a:r>
              <a:rPr lang="en-US" dirty="0" smtClean="0"/>
              <a:t>Estimate at Completion (EAC) = + 0 - 5% of approved spend (cost baseline + approved change requests)</a:t>
            </a:r>
            <a:endParaRPr lang="en-GB" dirty="0" smtClean="0"/>
          </a:p>
          <a:p>
            <a:pPr defTabSz="873277">
              <a:defRPr/>
            </a:pPr>
            <a:r>
              <a:rPr lang="en-GB" dirty="0" smtClean="0"/>
              <a:t>AMBER - </a:t>
            </a:r>
            <a:r>
              <a:rPr lang="en-US" dirty="0" smtClean="0"/>
              <a:t>Estimate at Completion (EAC) = + 6 - 10% of approved spend (cost baseline + approved changes) and/or pending spend</a:t>
            </a:r>
            <a:endParaRPr lang="en-GB" dirty="0" smtClean="0"/>
          </a:p>
          <a:p>
            <a:r>
              <a:rPr lang="en-GB" dirty="0" smtClean="0"/>
              <a:t>RED</a:t>
            </a:r>
            <a:r>
              <a:rPr lang="en-GB" baseline="0" dirty="0" smtClean="0"/>
              <a:t> – </a:t>
            </a:r>
            <a:r>
              <a:rPr lang="en-US" dirty="0" smtClean="0"/>
              <a:t>Estimate at Completion (EAC) exceeds + 10% or $100,000 of approved spend (cost baseline + approved changes) and/or pending spend or no project budget defined</a:t>
            </a:r>
            <a:endParaRPr lang="en-GB" baseline="0" dirty="0" smtClean="0"/>
          </a:p>
          <a:p>
            <a:endParaRPr lang="en-GB" baseline="0" dirty="0" smtClean="0"/>
          </a:p>
          <a:p>
            <a:r>
              <a:rPr lang="en-GB" dirty="0" smtClean="0"/>
              <a:t>Schedule</a:t>
            </a:r>
          </a:p>
          <a:p>
            <a:r>
              <a:rPr lang="en-GB" dirty="0" smtClean="0"/>
              <a:t>GREEN - </a:t>
            </a:r>
            <a:r>
              <a:rPr lang="en-US" dirty="0" smtClean="0"/>
              <a:t>The project schedule supports the end date of the project (with some elapsed time contingency).</a:t>
            </a:r>
            <a:endParaRPr lang="en-GB" dirty="0" smtClean="0"/>
          </a:p>
          <a:p>
            <a:r>
              <a:rPr lang="en-GB" dirty="0" smtClean="0"/>
              <a:t>AMBER - </a:t>
            </a:r>
            <a:r>
              <a:rPr lang="en-US" dirty="0" smtClean="0"/>
              <a:t>The project schedule supports the end date, but issues, risks and/or changes exist that may put the date in jeopardy.</a:t>
            </a:r>
            <a:endParaRPr lang="en-GB" dirty="0" smtClean="0"/>
          </a:p>
          <a:p>
            <a:r>
              <a:rPr lang="en-GB" dirty="0" smtClean="0"/>
              <a:t>RED</a:t>
            </a:r>
            <a:r>
              <a:rPr lang="en-GB" baseline="0" dirty="0" smtClean="0"/>
              <a:t> – </a:t>
            </a:r>
            <a:r>
              <a:rPr lang="en-US" dirty="0" smtClean="0"/>
              <a:t>The project schedule does not exist and/or the project schedule does not support the end of the project.</a:t>
            </a:r>
            <a:endParaRPr lang="en-GB" baseline="0" dirty="0" smtClean="0"/>
          </a:p>
          <a:p>
            <a:endParaRPr lang="en-GB" baseline="0" dirty="0" smtClean="0"/>
          </a:p>
          <a:p>
            <a:r>
              <a:rPr lang="en-GB" dirty="0" smtClean="0"/>
              <a:t>Scope</a:t>
            </a:r>
          </a:p>
          <a:p>
            <a:r>
              <a:rPr lang="en-GB" dirty="0" smtClean="0"/>
              <a:t>GREEN - </a:t>
            </a:r>
            <a:r>
              <a:rPr lang="en-US" dirty="0" smtClean="0"/>
              <a:t>Scope defined and </a:t>
            </a:r>
            <a:r>
              <a:rPr lang="en-US" u="sng" dirty="0" smtClean="0"/>
              <a:t>approved</a:t>
            </a:r>
            <a:r>
              <a:rPr lang="en-US" dirty="0" smtClean="0"/>
              <a:t> (scope baseline) with no pending change requests.</a:t>
            </a:r>
            <a:endParaRPr lang="en-GB" dirty="0" smtClean="0"/>
          </a:p>
          <a:p>
            <a:r>
              <a:rPr lang="en-GB" dirty="0" smtClean="0"/>
              <a:t>AMBER - </a:t>
            </a:r>
            <a:r>
              <a:rPr lang="en-US" dirty="0" smtClean="0"/>
              <a:t>Scope defined and </a:t>
            </a:r>
            <a:r>
              <a:rPr lang="en-US" u="sng" dirty="0" smtClean="0"/>
              <a:t>approved</a:t>
            </a:r>
            <a:r>
              <a:rPr lang="en-US" dirty="0" smtClean="0"/>
              <a:t> (scope baseline) with </a:t>
            </a:r>
            <a:r>
              <a:rPr lang="en-US" u="sng" dirty="0" smtClean="0"/>
              <a:t>pending</a:t>
            </a:r>
            <a:r>
              <a:rPr lang="en-US" dirty="0" smtClean="0"/>
              <a:t> change requests – known and not raised and raised but not agreed.</a:t>
            </a:r>
            <a:endParaRPr lang="en-GB" dirty="0" smtClean="0"/>
          </a:p>
          <a:p>
            <a:r>
              <a:rPr lang="en-GB" dirty="0" smtClean="0"/>
              <a:t>RED</a:t>
            </a:r>
            <a:r>
              <a:rPr lang="en-GB" baseline="0" dirty="0" smtClean="0"/>
              <a:t> – </a:t>
            </a:r>
            <a:r>
              <a:rPr lang="en-US" dirty="0" smtClean="0"/>
              <a:t>Scope undefined or unapproved (no scope baseline) and/or multiple pending change requests.</a:t>
            </a:r>
            <a:endParaRPr lang="en-GB" baseline="0" dirty="0" smtClean="0"/>
          </a:p>
          <a:p>
            <a:endParaRPr lang="en-GB" baseline="0" dirty="0" smtClean="0"/>
          </a:p>
          <a:p>
            <a:r>
              <a:rPr lang="en-GB" dirty="0" smtClean="0"/>
              <a:t>Risk</a:t>
            </a:r>
          </a:p>
          <a:p>
            <a:r>
              <a:rPr lang="en-GB" dirty="0" smtClean="0"/>
              <a:t>GREEN – Low amount of risks with negligible impact</a:t>
            </a:r>
          </a:p>
          <a:p>
            <a:r>
              <a:rPr lang="en-GB" dirty="0" smtClean="0"/>
              <a:t>AMBER – Medium amount of risks. High or medium impact but with mitigation actions in place. Time left to put in place mitigation plans.</a:t>
            </a:r>
          </a:p>
          <a:p>
            <a:r>
              <a:rPr lang="en-GB" dirty="0" smtClean="0"/>
              <a:t>RED</a:t>
            </a:r>
            <a:r>
              <a:rPr lang="en-GB" baseline="0" dirty="0" smtClean="0"/>
              <a:t> – High number of risks. High score risks which impact in the near term. No mitigation in place for High risks.</a:t>
            </a:r>
          </a:p>
          <a:p>
            <a:endParaRPr lang="en-GB" baseline="0" dirty="0" smtClean="0"/>
          </a:p>
          <a:p>
            <a:r>
              <a:rPr lang="en-GB" dirty="0" smtClean="0"/>
              <a:t>Issue</a:t>
            </a:r>
          </a:p>
          <a:p>
            <a:r>
              <a:rPr lang="en-GB" dirty="0" smtClean="0"/>
              <a:t>GREEN – No or low impact issues. Medium impact issues with resolution plans agreed and in place.</a:t>
            </a:r>
          </a:p>
          <a:p>
            <a:r>
              <a:rPr lang="en-GB" dirty="0" smtClean="0"/>
              <a:t>AMBER – Large</a:t>
            </a:r>
            <a:r>
              <a:rPr lang="en-GB" baseline="0" dirty="0" smtClean="0"/>
              <a:t> amount of issues and/or Medium impact issues with no resolution plans.</a:t>
            </a:r>
            <a:endParaRPr lang="en-GB" dirty="0" smtClean="0"/>
          </a:p>
          <a:p>
            <a:r>
              <a:rPr lang="en-GB" dirty="0" smtClean="0"/>
              <a:t>RED</a:t>
            </a:r>
            <a:r>
              <a:rPr lang="en-GB" baseline="0" dirty="0" smtClean="0"/>
              <a:t> – High impact issues present. No resolution plans in place for Medium of High level issues</a:t>
            </a:r>
          </a:p>
          <a:p>
            <a:endParaRPr lang="en-GB" baseline="0" dirty="0" smtClean="0"/>
          </a:p>
          <a:p>
            <a:r>
              <a:rPr lang="en-GB" dirty="0" smtClean="0"/>
              <a:t>Commercial</a:t>
            </a:r>
          </a:p>
          <a:p>
            <a:r>
              <a:rPr lang="en-GB" dirty="0" smtClean="0"/>
              <a:t>GREEN - TBD</a:t>
            </a:r>
          </a:p>
          <a:p>
            <a:r>
              <a:rPr lang="en-GB" dirty="0" smtClean="0"/>
              <a:t>AMBER - TBD</a:t>
            </a:r>
          </a:p>
          <a:p>
            <a:r>
              <a:rPr lang="en-GB" dirty="0" smtClean="0"/>
              <a:t>RED</a:t>
            </a:r>
            <a:r>
              <a:rPr lang="en-GB" baseline="0" dirty="0" smtClean="0"/>
              <a:t> – TBD</a:t>
            </a:r>
          </a:p>
          <a:p>
            <a:endParaRPr lang="en-GB" baseline="0" dirty="0" smtClean="0"/>
          </a:p>
          <a:p>
            <a:r>
              <a:rPr lang="en-GB" dirty="0" smtClean="0"/>
              <a:t>Resource</a:t>
            </a:r>
          </a:p>
          <a:p>
            <a:r>
              <a:rPr lang="en-GB" dirty="0" smtClean="0"/>
              <a:t>GREEN – No resource issue or constraints</a:t>
            </a:r>
          </a:p>
          <a:p>
            <a:r>
              <a:rPr lang="en-GB" dirty="0" smtClean="0"/>
              <a:t>AMBER – Resource issues exist but plans are in place to resolve.</a:t>
            </a:r>
          </a:p>
          <a:p>
            <a:r>
              <a:rPr lang="en-GB" dirty="0" smtClean="0"/>
              <a:t>RED</a:t>
            </a:r>
            <a:r>
              <a:rPr lang="en-GB" baseline="0" dirty="0" smtClean="0"/>
              <a:t> – Resource issues exist with no plans in place to resolve.</a:t>
            </a:r>
          </a:p>
          <a:p>
            <a:endParaRPr lang="en-GB" baseline="0" dirty="0" smtClean="0"/>
          </a:p>
          <a:p>
            <a:endParaRPr lang="en-GB"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fontAlgn="t" hangingPunct="1">
              <a:spcBef>
                <a:spcPct val="0"/>
              </a:spcBef>
            </a:pPr>
            <a:endParaRPr lang="da-DK" smtClean="0"/>
          </a:p>
          <a:p>
            <a:pPr eaLnBrk="1" fontAlgn="t" hangingPunct="1">
              <a:spcBef>
                <a:spcPct val="0"/>
              </a:spcBef>
            </a:pPr>
            <a:r>
              <a:rPr lang="en-US" b="1" smtClean="0"/>
              <a:t>Rating</a:t>
            </a:r>
            <a:endParaRPr lang="da-DK" smtClean="0"/>
          </a:p>
          <a:p>
            <a:pPr eaLnBrk="1" fontAlgn="t" hangingPunct="1">
              <a:spcBef>
                <a:spcPct val="0"/>
              </a:spcBef>
            </a:pPr>
            <a:r>
              <a:rPr lang="en-US" b="1" smtClean="0"/>
              <a:t>Description</a:t>
            </a:r>
            <a:endParaRPr lang="da-DK" smtClean="0"/>
          </a:p>
          <a:p>
            <a:pPr eaLnBrk="1" fontAlgn="t" hangingPunct="1">
              <a:spcBef>
                <a:spcPct val="0"/>
              </a:spcBef>
            </a:pPr>
            <a:r>
              <a:rPr lang="en-US" b="1" smtClean="0"/>
              <a:t>Probability of occurrence*</a:t>
            </a:r>
            <a:endParaRPr lang="da-DK" smtClean="0"/>
          </a:p>
          <a:p>
            <a:pPr eaLnBrk="1" fontAlgn="t" hangingPunct="1">
              <a:spcBef>
                <a:spcPct val="0"/>
              </a:spcBef>
            </a:pPr>
            <a:r>
              <a:rPr lang="en-US" smtClean="0"/>
              <a:t>1</a:t>
            </a:r>
            <a:endParaRPr lang="da-DK" smtClean="0"/>
          </a:p>
          <a:p>
            <a:pPr eaLnBrk="1" fontAlgn="t" hangingPunct="1">
              <a:spcBef>
                <a:spcPct val="0"/>
              </a:spcBef>
            </a:pPr>
            <a:r>
              <a:rPr lang="en-US" smtClean="0"/>
              <a:t>Estimate</a:t>
            </a:r>
            <a:endParaRPr lang="da-DK" smtClean="0"/>
          </a:p>
          <a:p>
            <a:pPr eaLnBrk="1" fontAlgn="t" hangingPunct="1">
              <a:spcBef>
                <a:spcPct val="0"/>
              </a:spcBef>
            </a:pPr>
            <a:r>
              <a:rPr lang="en-US" smtClean="0"/>
              <a:t>Low confidence that milestone date will be met</a:t>
            </a:r>
            <a:endParaRPr lang="da-DK" smtClean="0"/>
          </a:p>
          <a:p>
            <a:pPr eaLnBrk="1" fontAlgn="t" hangingPunct="1">
              <a:spcBef>
                <a:spcPct val="0"/>
              </a:spcBef>
            </a:pPr>
            <a:r>
              <a:rPr lang="en-US" smtClean="0"/>
              <a:t>Less than 50% </a:t>
            </a:r>
            <a:endParaRPr lang="da-DK" smtClean="0"/>
          </a:p>
          <a:p>
            <a:pPr eaLnBrk="1" fontAlgn="t" hangingPunct="1">
              <a:spcBef>
                <a:spcPct val="0"/>
              </a:spcBef>
            </a:pPr>
            <a:r>
              <a:rPr lang="en-US" smtClean="0"/>
              <a:t>Very likely </a:t>
            </a:r>
            <a:r>
              <a:rPr lang="en-US" b="1" i="1" smtClean="0"/>
              <a:t>not </a:t>
            </a:r>
            <a:r>
              <a:rPr lang="en-US" smtClean="0"/>
              <a:t>to occur </a:t>
            </a:r>
            <a:endParaRPr lang="da-DK" smtClean="0"/>
          </a:p>
          <a:p>
            <a:pPr eaLnBrk="1" fontAlgn="t" hangingPunct="1">
              <a:spcBef>
                <a:spcPct val="0"/>
              </a:spcBef>
            </a:pPr>
            <a:r>
              <a:rPr lang="en-US" smtClean="0"/>
              <a:t>2</a:t>
            </a:r>
            <a:endParaRPr lang="da-DK" smtClean="0"/>
          </a:p>
          <a:p>
            <a:pPr eaLnBrk="1" fontAlgn="t" hangingPunct="1">
              <a:spcBef>
                <a:spcPct val="0"/>
              </a:spcBef>
            </a:pPr>
            <a:r>
              <a:rPr lang="en-US" smtClean="0"/>
              <a:t>Target</a:t>
            </a:r>
            <a:endParaRPr lang="da-DK" smtClean="0"/>
          </a:p>
          <a:p>
            <a:pPr eaLnBrk="1" fontAlgn="t" hangingPunct="1">
              <a:spcBef>
                <a:spcPct val="0"/>
              </a:spcBef>
            </a:pPr>
            <a:r>
              <a:rPr lang="en-US" smtClean="0"/>
              <a:t>Moderate confidence that milestone date will be met</a:t>
            </a:r>
            <a:endParaRPr lang="da-DK" smtClean="0"/>
          </a:p>
          <a:p>
            <a:pPr eaLnBrk="1" fontAlgn="t" hangingPunct="1">
              <a:spcBef>
                <a:spcPct val="0"/>
              </a:spcBef>
            </a:pPr>
            <a:r>
              <a:rPr lang="en-US" smtClean="0"/>
              <a:t>Somewhere in the middle - between 51% and 79%</a:t>
            </a:r>
            <a:endParaRPr lang="da-DK" smtClean="0"/>
          </a:p>
          <a:p>
            <a:pPr eaLnBrk="1" fontAlgn="t" hangingPunct="1">
              <a:spcBef>
                <a:spcPct val="0"/>
              </a:spcBef>
            </a:pPr>
            <a:r>
              <a:rPr lang="en-US" smtClean="0"/>
              <a:t>Good chance, but some doubt exists</a:t>
            </a:r>
            <a:endParaRPr lang="da-DK" smtClean="0"/>
          </a:p>
          <a:p>
            <a:pPr eaLnBrk="1" fontAlgn="t" hangingPunct="1">
              <a:spcBef>
                <a:spcPct val="0"/>
              </a:spcBef>
            </a:pPr>
            <a:r>
              <a:rPr lang="en-US" smtClean="0"/>
              <a:t>3</a:t>
            </a:r>
            <a:endParaRPr lang="da-DK" smtClean="0"/>
          </a:p>
          <a:p>
            <a:pPr eaLnBrk="1" fontAlgn="t" hangingPunct="1">
              <a:spcBef>
                <a:spcPct val="0"/>
              </a:spcBef>
            </a:pPr>
            <a:r>
              <a:rPr lang="en-US" smtClean="0"/>
              <a:t>Committed</a:t>
            </a:r>
            <a:endParaRPr lang="da-DK" smtClean="0"/>
          </a:p>
          <a:p>
            <a:pPr eaLnBrk="1" fontAlgn="t" hangingPunct="1">
              <a:spcBef>
                <a:spcPct val="0"/>
              </a:spcBef>
            </a:pPr>
            <a:r>
              <a:rPr lang="en-US" smtClean="0"/>
              <a:t>High confidence that milestone date will be met</a:t>
            </a:r>
            <a:endParaRPr lang="da-DK" smtClean="0"/>
          </a:p>
          <a:p>
            <a:pPr eaLnBrk="1" fontAlgn="t" hangingPunct="1">
              <a:spcBef>
                <a:spcPct val="0"/>
              </a:spcBef>
            </a:pPr>
            <a:r>
              <a:rPr lang="en-US" smtClean="0"/>
              <a:t>80% or higher </a:t>
            </a:r>
            <a:endParaRPr lang="da-DK" smtClean="0"/>
          </a:p>
          <a:p>
            <a:pPr eaLnBrk="1" fontAlgn="t" hangingPunct="1">
              <a:spcBef>
                <a:spcPct val="0"/>
              </a:spcBef>
            </a:pPr>
            <a:r>
              <a:rPr lang="en-US" smtClean="0"/>
              <a:t>Very likely to occur</a:t>
            </a:r>
          </a:p>
          <a:p>
            <a:pPr eaLnBrk="1" fontAlgn="t" hangingPunct="1">
              <a:spcBef>
                <a:spcPct val="0"/>
              </a:spcBef>
            </a:pPr>
            <a:endParaRPr lang="en-US" smtClean="0"/>
          </a:p>
          <a:p>
            <a:pPr eaLnBrk="1" hangingPunct="1">
              <a:spcBef>
                <a:spcPct val="0"/>
              </a:spcBef>
            </a:pPr>
            <a:endParaRPr lang="en-US" smtClean="0"/>
          </a:p>
        </p:txBody>
      </p:sp>
      <p:sp>
        <p:nvSpPr>
          <p:cNvPr id="31748" name="Slide Number Placeholder 3"/>
          <p:cNvSpPr>
            <a:spLocks noGrp="1"/>
          </p:cNvSpPr>
          <p:nvPr>
            <p:ph type="sldNum" sz="quarter" idx="5"/>
          </p:nvPr>
        </p:nvSpPr>
        <p:spPr bwMode="auto">
          <a:xfrm>
            <a:off x="3642724" y="9321526"/>
            <a:ext cx="2786751" cy="49069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6734EAC-EAC1-45EE-B3D0-D22135851793}" type="slidenum">
              <a:rPr lang="en-US" smtClean="0"/>
              <a:pPr eaLnBrk="1" hangingPunct="1">
                <a:defRPr/>
              </a:pPr>
              <a:t>14</a:t>
            </a:fld>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6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9"/>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cSld name="Title Only">
    <p:spTree>
      <p:nvGrpSpPr>
        <p:cNvPr id="1" name=""/>
        <p:cNvGrpSpPr/>
        <p:nvPr/>
      </p:nvGrpSpPr>
      <p:grpSpPr>
        <a:xfrm>
          <a:off x="0" y="0"/>
          <a:ext cx="0" cy="0"/>
          <a:chOff x="0" y="0"/>
          <a:chExt cx="0" cy="0"/>
        </a:xfrm>
      </p:grpSpPr>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210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Title Only">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Cover Page 1/3">
    <p:spTree>
      <p:nvGrpSpPr>
        <p:cNvPr id="1" name=""/>
        <p:cNvGrpSpPr/>
        <p:nvPr/>
      </p:nvGrpSpPr>
      <p:grpSpPr>
        <a:xfrm>
          <a:off x="0" y="0"/>
          <a:ext cx="0" cy="0"/>
          <a:chOff x="0" y="0"/>
          <a:chExt cx="0" cy="0"/>
        </a:xfrm>
      </p:grpSpPr>
      <p:sp>
        <p:nvSpPr>
          <p:cNvPr id="2" name="Title 1"/>
          <p:cNvSpPr>
            <a:spLocks noGrp="1"/>
          </p:cNvSpPr>
          <p:nvPr>
            <p:ph type="ctrTitle"/>
          </p:nvPr>
        </p:nvSpPr>
        <p:spPr>
          <a:xfrm>
            <a:off x="2277396" y="598866"/>
            <a:ext cx="6387973" cy="808038"/>
          </a:xfrm>
        </p:spPr>
        <p:txBody>
          <a:bodyPr anchor="b" anchorCtr="0"/>
          <a:lstStyle>
            <a:lvl1pPr>
              <a:defRPr>
                <a:solidFill>
                  <a:schemeClr val="tx2"/>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2277396" y="1457705"/>
            <a:ext cx="6387973" cy="579438"/>
          </a:xfrm>
        </p:spPr>
        <p:txBody>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8" name="Text Placeholder 47"/>
          <p:cNvSpPr>
            <a:spLocks noGrp="1"/>
          </p:cNvSpPr>
          <p:nvPr>
            <p:ph type="body" sz="quarter" idx="10"/>
          </p:nvPr>
        </p:nvSpPr>
        <p:spPr>
          <a:xfrm>
            <a:off x="2277398" y="2085484"/>
            <a:ext cx="2800282" cy="315912"/>
          </a:xfrm>
        </p:spPr>
        <p:txBody>
          <a:bodyPr wrap="none" anchor="ctr" anchorCtr="0"/>
          <a:lstStyle>
            <a:lvl1pPr>
              <a:defRPr sz="1600">
                <a:solidFill>
                  <a:schemeClr val="tx1"/>
                </a:solidFill>
              </a:defRPr>
            </a:lvl1pPr>
          </a:lstStyle>
          <a:p>
            <a:pPr lvl="0"/>
            <a:r>
              <a:rPr lang="en-US" dirty="0" smtClean="0"/>
              <a:t>Click to edit Master text styles</a:t>
            </a:r>
          </a:p>
        </p:txBody>
      </p:sp>
      <p:sp>
        <p:nvSpPr>
          <p:cNvPr id="45" name="AutoShape 89"/>
          <p:cNvSpPr>
            <a:spLocks noChangeAspect="1" noChangeArrowheads="1"/>
          </p:cNvSpPr>
          <p:nvPr userDrawn="1"/>
        </p:nvSpPr>
        <p:spPr bwMode="gray">
          <a:xfrm rot="5400000">
            <a:off x="478759" y="3924773"/>
            <a:ext cx="1314453" cy="2286258"/>
          </a:xfrm>
          <a:custGeom>
            <a:avLst/>
            <a:gdLst>
              <a:gd name="connsiteX0" fmla="*/ 0 w 3313112"/>
              <a:gd name="connsiteY0" fmla="*/ 2279114 h 2279114"/>
              <a:gd name="connsiteX1" fmla="*/ 2509749 w 3313112"/>
              <a:gd name="connsiteY1" fmla="*/ 0 h 2279114"/>
              <a:gd name="connsiteX2" fmla="*/ 3313112 w 3313112"/>
              <a:gd name="connsiteY2" fmla="*/ 2279114 h 2279114"/>
              <a:gd name="connsiteX3" fmla="*/ 0 w 3313112"/>
              <a:gd name="connsiteY3" fmla="*/ 2279114 h 2279114"/>
              <a:gd name="connsiteX0" fmla="*/ 0 w 919162"/>
              <a:gd name="connsiteY0" fmla="*/ 2209264 h 2279114"/>
              <a:gd name="connsiteX1" fmla="*/ 115799 w 919162"/>
              <a:gd name="connsiteY1" fmla="*/ 0 h 2279114"/>
              <a:gd name="connsiteX2" fmla="*/ 919162 w 919162"/>
              <a:gd name="connsiteY2" fmla="*/ 2279114 h 2279114"/>
              <a:gd name="connsiteX3" fmla="*/ 0 w 919162"/>
              <a:gd name="connsiteY3" fmla="*/ 2209264 h 2279114"/>
              <a:gd name="connsiteX0" fmla="*/ 0 w 1283493"/>
              <a:gd name="connsiteY0" fmla="*/ 2278320 h 2279114"/>
              <a:gd name="connsiteX1" fmla="*/ 480130 w 1283493"/>
              <a:gd name="connsiteY1" fmla="*/ 0 h 2279114"/>
              <a:gd name="connsiteX2" fmla="*/ 1283493 w 1283493"/>
              <a:gd name="connsiteY2" fmla="*/ 2279114 h 2279114"/>
              <a:gd name="connsiteX3" fmla="*/ 0 w 1283493"/>
              <a:gd name="connsiteY3" fmla="*/ 2278320 h 2279114"/>
              <a:gd name="connsiteX0" fmla="*/ 0 w 1309690"/>
              <a:gd name="connsiteY0" fmla="*/ 2278320 h 2286258"/>
              <a:gd name="connsiteX1" fmla="*/ 480130 w 1309690"/>
              <a:gd name="connsiteY1" fmla="*/ 0 h 2286258"/>
              <a:gd name="connsiteX2" fmla="*/ 1309690 w 1309690"/>
              <a:gd name="connsiteY2" fmla="*/ 2286258 h 2286258"/>
              <a:gd name="connsiteX3" fmla="*/ 0 w 1309690"/>
              <a:gd name="connsiteY3" fmla="*/ 2278320 h 2286258"/>
              <a:gd name="connsiteX0" fmla="*/ 0 w 1312072"/>
              <a:gd name="connsiteY0" fmla="*/ 2280701 h 2286258"/>
              <a:gd name="connsiteX1" fmla="*/ 482512 w 1312072"/>
              <a:gd name="connsiteY1" fmla="*/ 0 h 2286258"/>
              <a:gd name="connsiteX2" fmla="*/ 1312072 w 1312072"/>
              <a:gd name="connsiteY2" fmla="*/ 2286258 h 2286258"/>
              <a:gd name="connsiteX3" fmla="*/ 0 w 1312072"/>
              <a:gd name="connsiteY3" fmla="*/ 2280701 h 2286258"/>
              <a:gd name="connsiteX0" fmla="*/ 0 w 1314453"/>
              <a:gd name="connsiteY0" fmla="*/ 2283082 h 2286258"/>
              <a:gd name="connsiteX1" fmla="*/ 484893 w 1314453"/>
              <a:gd name="connsiteY1" fmla="*/ 0 h 2286258"/>
              <a:gd name="connsiteX2" fmla="*/ 1314453 w 1314453"/>
              <a:gd name="connsiteY2" fmla="*/ 2286258 h 2286258"/>
              <a:gd name="connsiteX3" fmla="*/ 0 w 1314453"/>
              <a:gd name="connsiteY3" fmla="*/ 2283082 h 2286258"/>
            </a:gdLst>
            <a:ahLst/>
            <a:cxnLst>
              <a:cxn ang="0">
                <a:pos x="connsiteX0" y="connsiteY0"/>
              </a:cxn>
              <a:cxn ang="0">
                <a:pos x="connsiteX1" y="connsiteY1"/>
              </a:cxn>
              <a:cxn ang="0">
                <a:pos x="connsiteX2" y="connsiteY2"/>
              </a:cxn>
              <a:cxn ang="0">
                <a:pos x="connsiteX3" y="connsiteY3"/>
              </a:cxn>
            </a:cxnLst>
            <a:rect l="l" t="t" r="r" b="b"/>
            <a:pathLst>
              <a:path w="1314453" h="2286258">
                <a:moveTo>
                  <a:pt x="0" y="2283082"/>
                </a:moveTo>
                <a:lnTo>
                  <a:pt x="484893" y="0"/>
                </a:lnTo>
                <a:lnTo>
                  <a:pt x="1314453" y="2286258"/>
                </a:lnTo>
                <a:lnTo>
                  <a:pt x="0" y="2283082"/>
                </a:lnTo>
                <a:close/>
              </a:path>
            </a:pathLst>
          </a:custGeom>
          <a:blipFill dpi="0" rotWithShape="0">
            <a:blip r:embed="rId2" cstate="print"/>
            <a:srcRect/>
            <a:tile tx="0" ty="0" sx="100000" sy="100000" flip="none" algn="tl"/>
          </a:blipFill>
          <a:ln w="9525">
            <a:noFill/>
            <a:miter lim="800000"/>
            <a:headEnd/>
            <a:tailEnd/>
          </a:ln>
          <a:effectLst/>
        </p:spPr>
        <p:txBody>
          <a:bodyPr rot="10800000" vert="eaVert" wrap="none" lIns="0" tIns="0" rIns="0" bIns="0" anchor="ctr"/>
          <a:lstStyle/>
          <a:p>
            <a:endParaRPr lang="en-GB" noProof="0" dirty="0">
              <a:solidFill>
                <a:schemeClr val="tx1"/>
              </a:solidFill>
            </a:endParaRPr>
          </a:p>
        </p:txBody>
      </p:sp>
      <p:sp>
        <p:nvSpPr>
          <p:cNvPr id="46" name="Freeform 8"/>
          <p:cNvSpPr>
            <a:spLocks/>
          </p:cNvSpPr>
          <p:nvPr userDrawn="1"/>
        </p:nvSpPr>
        <p:spPr bwMode="gray">
          <a:xfrm>
            <a:off x="2279115" y="2403072"/>
            <a:ext cx="6864885" cy="2493085"/>
          </a:xfrm>
          <a:custGeom>
            <a:avLst/>
            <a:gdLst/>
            <a:ahLst/>
            <a:cxnLst>
              <a:cxn ang="0">
                <a:pos x="0" y="1852"/>
              </a:cxn>
              <a:cxn ang="0">
                <a:pos x="5081" y="0"/>
              </a:cxn>
              <a:cxn ang="0">
                <a:pos x="5081" y="968"/>
              </a:cxn>
              <a:cxn ang="0">
                <a:pos x="0" y="1852"/>
              </a:cxn>
            </a:cxnLst>
            <a:rect l="0" t="0" r="r" b="b"/>
            <a:pathLst>
              <a:path w="5081" h="1852">
                <a:moveTo>
                  <a:pt x="0" y="1852"/>
                </a:moveTo>
                <a:lnTo>
                  <a:pt x="5081" y="0"/>
                </a:lnTo>
                <a:lnTo>
                  <a:pt x="5081" y="968"/>
                </a:lnTo>
                <a:lnTo>
                  <a:pt x="0" y="1852"/>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pic>
        <p:nvPicPr>
          <p:cNvPr id="3074" name="Picture 2" descr="C:\Users\x81870\Desktop\EY_Logo2_grey_CMYK.emf"/>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273300" y="5749263"/>
            <a:ext cx="982022" cy="7452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l="4056" t="2338" r="87690" b="86318"/>
          <a:stretch/>
        </p:blipFill>
        <p:spPr bwMode="auto">
          <a:xfrm>
            <a:off x="-2471365" y="1413570"/>
            <a:ext cx="2264229" cy="972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userDrawn="1"/>
        </p:nvSpPr>
        <p:spPr>
          <a:xfrm>
            <a:off x="-3348880" y="44624"/>
            <a:ext cx="3181771" cy="1224000"/>
          </a:xfrm>
          <a:prstGeom prst="rect">
            <a:avLst/>
          </a:prstGeom>
          <a:solidFill>
            <a:srgbClr val="FFE87F"/>
          </a:solidFill>
        </p:spPr>
        <p:txBody>
          <a:bodyPr wrap="square" lIns="36000" tIns="36576" rIns="36000" bIns="36000" rtlCol="0">
            <a:noAutofit/>
          </a:bodyPr>
          <a:lstStyle/>
          <a:p>
            <a:pPr>
              <a:lnSpc>
                <a:spcPct val="100000"/>
              </a:lnSpc>
              <a:spcAft>
                <a:spcPts val="200"/>
              </a:spcAft>
              <a:buClr>
                <a:schemeClr val="accent2"/>
              </a:buClr>
              <a:buSzPct val="70000"/>
            </a:pPr>
            <a:r>
              <a:rPr lang="en-US" sz="1200" b="1" dirty="0" smtClean="0">
                <a:solidFill>
                  <a:schemeClr val="accent1"/>
                </a:solidFill>
              </a:rPr>
              <a:t>About color themes</a:t>
            </a:r>
          </a:p>
          <a:p>
            <a:pPr marL="347663">
              <a:lnSpc>
                <a:spcPct val="100000"/>
              </a:lnSpc>
              <a:spcAft>
                <a:spcPts val="200"/>
              </a:spcAft>
              <a:buSzPct val="100000"/>
            </a:pPr>
            <a:r>
              <a:rPr lang="en-US" sz="1000" b="1" dirty="0" smtClean="0">
                <a:solidFill>
                  <a:schemeClr val="accent1"/>
                </a:solidFill>
              </a:rPr>
              <a:t>Choose the appropriate design theme</a:t>
            </a:r>
            <a:r>
              <a:rPr lang="en-US" sz="1000" b="1" baseline="0" dirty="0" smtClean="0">
                <a:solidFill>
                  <a:schemeClr val="accent1"/>
                </a:solidFill>
              </a:rPr>
              <a:t> </a:t>
            </a:r>
            <a:r>
              <a:rPr lang="en-US" sz="1000" b="1" dirty="0" smtClean="0">
                <a:solidFill>
                  <a:schemeClr val="accent1"/>
                </a:solidFill>
              </a:rPr>
              <a:t>for your presentation. </a:t>
            </a:r>
            <a:r>
              <a:rPr lang="en-US" sz="1000" dirty="0" smtClean="0">
                <a:solidFill>
                  <a:schemeClr val="accent1"/>
                </a:solidFill>
              </a:rPr>
              <a:t>The first two options on</a:t>
            </a:r>
            <a:r>
              <a:rPr lang="en-US" sz="1000" baseline="0" dirty="0" smtClean="0">
                <a:solidFill>
                  <a:schemeClr val="accent1"/>
                </a:solidFill>
              </a:rPr>
              <a:t> </a:t>
            </a:r>
            <a:r>
              <a:rPr lang="en-US" sz="1000" dirty="0" smtClean="0">
                <a:solidFill>
                  <a:schemeClr val="accent1"/>
                </a:solidFill>
              </a:rPr>
              <a:t>the design tab are correct EY themes, these two are the only ones that should</a:t>
            </a:r>
            <a:r>
              <a:rPr lang="en-US" sz="1000" baseline="0" dirty="0" smtClean="0">
                <a:solidFill>
                  <a:schemeClr val="accent1"/>
                </a:solidFill>
              </a:rPr>
              <a:t> be used</a:t>
            </a:r>
            <a:r>
              <a:rPr lang="en-US" sz="1000" dirty="0" smtClean="0">
                <a:solidFill>
                  <a:schemeClr val="accent1"/>
                </a:solidFill>
              </a:rPr>
              <a:t>. (1) dark backgrounds for onscreen; (2) light</a:t>
            </a:r>
            <a:r>
              <a:rPr lang="en-US" sz="1000" baseline="0" dirty="0" smtClean="0">
                <a:solidFill>
                  <a:schemeClr val="accent1"/>
                </a:solidFill>
              </a:rPr>
              <a:t> </a:t>
            </a:r>
            <a:r>
              <a:rPr lang="en-US" sz="1000" dirty="0" smtClean="0">
                <a:solidFill>
                  <a:schemeClr val="accent1"/>
                </a:solidFill>
              </a:rPr>
              <a:t>backgrounds for handouts.</a:t>
            </a:r>
          </a:p>
        </p:txBody>
      </p:sp>
      <p:sp>
        <p:nvSpPr>
          <p:cNvPr id="21" name="Rectangle 20"/>
          <p:cNvSpPr/>
          <p:nvPr userDrawn="1"/>
        </p:nvSpPr>
        <p:spPr>
          <a:xfrm>
            <a:off x="-2484784" y="1648346"/>
            <a:ext cx="1525587" cy="684076"/>
          </a:xfrm>
          <a:prstGeom prst="rect">
            <a:avLst/>
          </a:prstGeom>
          <a:noFill/>
          <a:ln w="25400">
            <a:solidFill>
              <a:srgbClr val="F04C3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GB" sz="1200" dirty="0">
              <a:solidFill>
                <a:schemeClr val="tx1"/>
              </a:solidFill>
            </a:endParaRPr>
          </a:p>
        </p:txBody>
      </p:sp>
      <p:sp>
        <p:nvSpPr>
          <p:cNvPr id="22" name="Oval 21"/>
          <p:cNvSpPr/>
          <p:nvPr userDrawn="1"/>
        </p:nvSpPr>
        <p:spPr>
          <a:xfrm>
            <a:off x="-2556792"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1</a:t>
            </a:r>
            <a:endParaRPr lang="en-US" sz="1200" b="1" dirty="0">
              <a:solidFill>
                <a:srgbClr val="FFFFFF"/>
              </a:solidFill>
            </a:endParaRPr>
          </a:p>
        </p:txBody>
      </p:sp>
      <p:sp>
        <p:nvSpPr>
          <p:cNvPr id="23" name="Oval 22"/>
          <p:cNvSpPr/>
          <p:nvPr userDrawn="1"/>
        </p:nvSpPr>
        <p:spPr>
          <a:xfrm>
            <a:off x="-3298592" y="30799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a:t>
            </a:r>
            <a:endParaRPr lang="en-US" sz="1200" b="1" dirty="0">
              <a:solidFill>
                <a:srgbClr val="FFFFFF"/>
              </a:solidFill>
            </a:endParaRPr>
          </a:p>
        </p:txBody>
      </p:sp>
      <p:sp>
        <p:nvSpPr>
          <p:cNvPr id="24" name="Oval 23"/>
          <p:cNvSpPr/>
          <p:nvPr userDrawn="1"/>
        </p:nvSpPr>
        <p:spPr>
          <a:xfrm>
            <a:off x="-1764704"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2</a:t>
            </a:r>
            <a:endParaRPr lang="en-US" sz="1200" b="1" dirty="0">
              <a:solidFill>
                <a:srgbClr val="FFFFFF"/>
              </a:solidFill>
            </a:endParaRPr>
          </a:p>
        </p:txBody>
      </p:sp>
    </p:spTree>
    <p:extLst>
      <p:ext uri="{BB962C8B-B14F-4D97-AF65-F5344CB8AC3E}">
        <p14:creationId xmlns:p14="http://schemas.microsoft.com/office/powerpoint/2010/main" val="359220519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6986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81982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cSld name="5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973534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5"/>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2"/>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21"/>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08"/>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xml"/></Relationships>
</file>

<file path=ppt/slideMasters/_rels/slideMaster1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0.xml"/></Relationships>
</file>

<file path=ppt/slideMasters/_rels/slideMaster1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1.xml"/></Relationships>
</file>

<file path=ppt/slideMasters/_rels/slideMaster10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2.xml"/></Relationships>
</file>

<file path=ppt/slideMasters/_rels/slideMaster10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3.xml"/></Relationships>
</file>

<file path=ppt/slideMasters/_rels/slideMaster10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4.xml"/></Relationships>
</file>

<file path=ppt/slideMasters/_rels/slideMaster10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5.xml"/></Relationships>
</file>

<file path=ppt/slideMasters/_rels/slideMaster10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6.xml"/></Relationships>
</file>

<file path=ppt/slideMasters/_rels/slideMaster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7.xml"/></Relationships>
</file>

<file path=ppt/slideMasters/_rels/slideMaster10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8.xml"/></Relationships>
</file>

<file path=ppt/slideMasters/_rels/slideMaster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9.xml"/></Relationships>
</file>

<file path=ppt/slideMasters/_rels/slideMaster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1.xml"/></Relationships>
</file>

<file path=ppt/slideMasters/_rels/slideMaster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0.xml"/></Relationships>
</file>

<file path=ppt/slideMasters/_rels/slideMaster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1.xml"/></Relationships>
</file>

<file path=ppt/slideMasters/_rels/slideMaster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2.xml"/></Relationships>
</file>

<file path=ppt/slideMasters/_rels/slideMaster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3.xml"/></Relationships>
</file>

<file path=ppt/slideMasters/_rels/slideMaster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4.xml"/></Relationships>
</file>

<file path=ppt/slideMasters/_rels/slideMaster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5.xml"/></Relationships>
</file>

<file path=ppt/slideMasters/_rels/slideMaster1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6.xml"/></Relationships>
</file>

<file path=ppt/slideMasters/_rels/slideMaster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7.xml"/></Relationships>
</file>

<file path=ppt/slideMasters/_rels/slideMaster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8.xml"/></Relationships>
</file>

<file path=ppt/slideMasters/_rels/slideMaster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image" Target="../media/image1.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theme" Target="../theme/theme12.xml"/></Relationships>
</file>

<file path=ppt/slideMasters/_rels/slideMaster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0.xml"/></Relationships>
</file>

<file path=ppt/slideMasters/_rels/slideMaster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1.xml"/></Relationships>
</file>

<file path=ppt/slideMasters/_rels/slideMaster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2.xml"/></Relationships>
</file>

<file path=ppt/slideMasters/_rels/slideMaster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3.xml"/></Relationships>
</file>

<file path=ppt/slideMasters/_rels/slideMaster1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4.xml"/></Relationships>
</file>

<file path=ppt/slideMasters/_rels/slideMaster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5.xml"/></Relationships>
</file>

<file path=ppt/slideMasters/_rels/slideMaster1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6.xml"/></Relationships>
</file>

<file path=ppt/slideMasters/_rels/slideMaster1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7.xml"/></Relationships>
</file>

<file path=ppt/slideMasters/_rels/slideMaster1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8.xml"/></Relationships>
</file>

<file path=ppt/slideMasters/_rels/slideMaster1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9.xml"/></Relationships>
</file>

<file path=ppt/slideMasters/_rels/slideMaster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xml"/></Relationships>
</file>

<file path=ppt/slideMasters/_rels/slideMaster1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0.xml"/></Relationships>
</file>

<file path=ppt/slideMasters/_rels/slideMaster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1.xml"/></Relationships>
</file>

<file path=ppt/slideMasters/_rels/slideMaster1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2.xml"/></Relationships>
</file>

<file path=ppt/slideMasters/_rels/slideMaster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3.xml"/></Relationships>
</file>

<file path=ppt/slideMasters/_rels/slideMaster1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4.xml"/></Relationships>
</file>

<file path=ppt/slideMasters/_rels/slideMaster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5.xml"/></Relationships>
</file>

<file path=ppt/slideMasters/_rels/slideMaster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6.xml"/></Relationships>
</file>

<file path=ppt/slideMasters/_rels/slideMaster1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7.xml"/></Relationships>
</file>

<file path=ppt/slideMasters/_rels/slideMaster1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8.xml"/></Relationships>
</file>

<file path=ppt/slideMasters/_rels/slideMaster1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9.xml"/></Relationships>
</file>

<file path=ppt/slideMasters/_rels/slideMaster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xml"/></Relationships>
</file>

<file path=ppt/slideMasters/_rels/slideMaster1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0.xml"/></Relationships>
</file>

<file path=ppt/slideMasters/_rels/slideMaster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1.xml"/></Relationships>
</file>

<file path=ppt/slideMasters/_rels/slideMaster1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2.xml"/></Relationships>
</file>

<file path=ppt/slideMasters/_rels/slideMaster1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3.xml"/></Relationships>
</file>

<file path=ppt/slideMasters/_rels/slideMaster1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4.xml"/></Relationships>
</file>

<file path=ppt/slideMasters/_rels/slideMaster1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5.xml"/></Relationships>
</file>

<file path=ppt/slideMasters/_rels/slideMaster1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6.xml"/></Relationships>
</file>

<file path=ppt/slideMasters/_rels/slideMaster1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7.xml"/></Relationships>
</file>

<file path=ppt/slideMasters/_rels/slideMaster1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8.xml"/></Relationships>
</file>

<file path=ppt/slideMasters/_rels/slideMaster1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9.xml"/></Relationships>
</file>

<file path=ppt/slideMasters/_rels/slideMaster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xml"/></Relationships>
</file>

<file path=ppt/slideMasters/_rels/slideMaster1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0.xml"/></Relationships>
</file>

<file path=ppt/slideMasters/_rels/slideMaster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1.xml"/></Relationships>
</file>

<file path=ppt/slideMasters/_rels/slideMaster1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2.xml"/></Relationships>
</file>

<file path=ppt/slideMasters/_rels/slideMaster1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3.xml"/></Relationships>
</file>

<file path=ppt/slideMasters/_rels/slideMaster1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4.xml"/></Relationships>
</file>

<file path=ppt/slideMasters/_rels/slideMaster1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5.xml"/></Relationships>
</file>

<file path=ppt/slideMasters/_rels/slideMaster15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6.xml"/></Relationships>
</file>

<file path=ppt/slideMasters/_rels/slideMaster1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7.xml"/></Relationships>
</file>

<file path=ppt/slideMasters/_rels/slideMaster1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8.xml"/></Relationships>
</file>

<file path=ppt/slideMasters/_rels/slideMaster1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9.xml"/></Relationships>
</file>

<file path=ppt/slideMasters/_rels/slideMaster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xml"/></Relationships>
</file>

<file path=ppt/slideMasters/_rels/slideMaster1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0.xml"/></Relationships>
</file>

<file path=ppt/slideMasters/_rels/slideMaster1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1.xml"/></Relationships>
</file>

<file path=ppt/slideMasters/_rels/slideMaster16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2.xml"/></Relationships>
</file>

<file path=ppt/slideMasters/_rels/slideMaster16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3.xml"/></Relationships>
</file>

<file path=ppt/slideMasters/_rels/slideMaster1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4.xml"/></Relationships>
</file>

<file path=ppt/slideMasters/_rels/slideMaster1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5.xml"/></Relationships>
</file>

<file path=ppt/slideMasters/_rels/slideMaster1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6.xml"/></Relationships>
</file>

<file path=ppt/slideMasters/_rels/slideMaster1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7.xml"/></Relationships>
</file>

<file path=ppt/slideMasters/_rels/slideMaster1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8.xml"/></Relationships>
</file>

<file path=ppt/slideMasters/_rels/slideMaster16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9.xml"/></Relationships>
</file>

<file path=ppt/slideMasters/_rels/slideMaster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xml"/></Relationships>
</file>

<file path=ppt/slideMasters/_rels/slideMaster1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0.xml"/></Relationships>
</file>

<file path=ppt/slideMasters/_rels/slideMaster1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1.xml"/></Relationships>
</file>

<file path=ppt/slideMasters/_rels/slideMaster1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2.xml"/></Relationships>
</file>

<file path=ppt/slideMasters/_rels/slideMaster1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3.xml"/></Relationships>
</file>

<file path=ppt/slideMasters/_rels/slideMaster1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4.xml"/></Relationships>
</file>

<file path=ppt/slideMasters/_rels/slideMaster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5.xml"/></Relationships>
</file>

<file path=ppt/slideMasters/_rels/slideMaster1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6.xml"/></Relationships>
</file>

<file path=ppt/slideMasters/_rels/slideMaster1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7.xml"/></Relationships>
</file>

<file path=ppt/slideMasters/_rels/slideMaster1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8.xml"/></Relationships>
</file>

<file path=ppt/slideMasters/_rels/slideMaster1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9.xml"/></Relationships>
</file>

<file path=ppt/slideMasters/_rels/slideMaster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xml"/></Relationships>
</file>

<file path=ppt/slideMasters/_rels/slideMaster18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0.xml"/></Relationships>
</file>

<file path=ppt/slideMasters/_rels/slideMaster1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1.xml"/></Relationships>
</file>

<file path=ppt/slideMasters/_rels/slideMaster1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2.xml"/></Relationships>
</file>

<file path=ppt/slideMasters/_rels/slideMaster1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3.xml"/></Relationships>
</file>

<file path=ppt/slideMasters/_rels/slideMaster1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4.xml"/></Relationships>
</file>

<file path=ppt/slideMasters/_rels/slideMaster1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5.xml"/></Relationships>
</file>

<file path=ppt/slideMasters/_rels/slideMaster1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6.xml"/></Relationships>
</file>

<file path=ppt/slideMasters/_rels/slideMaster1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7.xml"/></Relationships>
</file>

<file path=ppt/slideMasters/_rels/slideMaster1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8.xml"/></Relationships>
</file>

<file path=ppt/slideMasters/_rels/slideMaster1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9.xml"/></Relationships>
</file>

<file path=ppt/slideMasters/_rels/slideMaster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xml"/></Relationships>
</file>

<file path=ppt/slideMasters/_rels/slideMaster1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0.xml"/></Relationships>
</file>

<file path=ppt/slideMasters/_rels/slideMaster1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1.xml"/></Relationships>
</file>

<file path=ppt/slideMasters/_rels/slideMaster1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2.xml"/></Relationships>
</file>

<file path=ppt/slideMasters/_rels/slideMaster1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3.xml"/></Relationships>
</file>

<file path=ppt/slideMasters/_rels/slideMaster1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4.xml"/></Relationships>
</file>

<file path=ppt/slideMasters/_rels/slideMaster1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5.xml"/></Relationships>
</file>

<file path=ppt/slideMasters/_rels/slideMaster1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6.xml"/></Relationships>
</file>

<file path=ppt/slideMasters/_rels/slideMaster1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7.xml"/></Relationships>
</file>

<file path=ppt/slideMasters/_rels/slideMaster1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8.xml"/></Relationships>
</file>

<file path=ppt/slideMasters/_rels/slideMaster1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1.pn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image" Target="../media/image7.jpeg"/></Relationships>
</file>

<file path=ppt/slideMasters/_rels/slideMaster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xml"/></Relationships>
</file>

<file path=ppt/slideMasters/_rels/slideMaster2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0.xml"/></Relationships>
</file>

<file path=ppt/slideMasters/_rels/slideMaster2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1.xml"/></Relationships>
</file>

<file path=ppt/slideMasters/_rels/slideMaster2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2.xml"/></Relationships>
</file>

<file path=ppt/slideMasters/_rels/slideMaster20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3.xml"/></Relationships>
</file>

<file path=ppt/slideMasters/_rels/slideMaster2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4.xml"/></Relationships>
</file>

<file path=ppt/slideMasters/_rels/slideMaster2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5.xml"/></Relationships>
</file>

<file path=ppt/slideMasters/_rels/slideMaster2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6.xml"/></Relationships>
</file>

<file path=ppt/slideMasters/_rels/slideMaster2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7.xml"/></Relationships>
</file>

<file path=ppt/slideMasters/_rels/slideMaster20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8.xml"/></Relationships>
</file>

<file path=ppt/slideMasters/_rels/slideMaster20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9.xml"/></Relationships>
</file>

<file path=ppt/slideMasters/_rels/slideMaster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xml"/></Relationships>
</file>

<file path=ppt/slideMasters/_rels/slideMaster2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0.xml"/></Relationships>
</file>

<file path=ppt/slideMasters/_rels/slideMaster2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1.xml"/></Relationships>
</file>

<file path=ppt/slideMasters/_rels/slideMaster2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2.xml"/></Relationships>
</file>

<file path=ppt/slideMasters/_rels/slideMaster2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3.xml"/></Relationships>
</file>

<file path=ppt/slideMasters/_rels/slideMaster2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4.xml"/></Relationships>
</file>

<file path=ppt/slideMasters/_rels/slideMaster2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5.xml"/></Relationships>
</file>

<file path=ppt/slideMasters/_rels/slideMaster2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6.xml"/></Relationships>
</file>

<file path=ppt/slideMasters/_rels/slideMaster2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7.xml"/></Relationships>
</file>

<file path=ppt/slideMasters/_rels/slideMaster2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8.xml"/></Relationships>
</file>

<file path=ppt/slideMasters/_rels/slideMaster2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9.xml"/></Relationships>
</file>

<file path=ppt/slideMasters/_rels/slideMaster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xml"/></Relationships>
</file>

<file path=ppt/slideMasters/_rels/slideMaster2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0.xml"/></Relationships>
</file>

<file path=ppt/slideMasters/_rels/slideMaster2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1.xml"/></Relationships>
</file>

<file path=ppt/slideMasters/_rels/slideMaster2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2.xml"/></Relationships>
</file>

<file path=ppt/slideMasters/_rels/slideMaster2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3.xml"/></Relationships>
</file>

<file path=ppt/slideMasters/_rels/slideMaster2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4.xml"/></Relationships>
</file>

<file path=ppt/slideMasters/_rels/slideMaster2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5.xml"/></Relationships>
</file>

<file path=ppt/slideMasters/_rels/slideMaster2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6.xml"/></Relationships>
</file>

<file path=ppt/slideMasters/_rels/slideMaster2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7.xml"/></Relationships>
</file>

<file path=ppt/slideMasters/_rels/slideMaster2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8.xml"/></Relationships>
</file>

<file path=ppt/slideMasters/_rels/slideMaster2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9.xml"/></Relationships>
</file>

<file path=ppt/slideMasters/_rels/slideMaster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xml"/></Relationships>
</file>

<file path=ppt/slideMasters/_rels/slideMaster2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0.xml"/></Relationships>
</file>

<file path=ppt/slideMasters/_rels/slideMaster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1.xml"/></Relationships>
</file>

<file path=ppt/slideMasters/_rels/slideMaster2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2.xml"/></Relationships>
</file>

<file path=ppt/slideMasters/_rels/slideMaster2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3.xml"/></Relationships>
</file>

<file path=ppt/slideMasters/_rels/slideMaster2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4.xml"/></Relationships>
</file>

<file path=ppt/slideMasters/_rels/slideMaster2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5.xml"/></Relationships>
</file>

<file path=ppt/slideMasters/_rels/slideMaster2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6.xml"/></Relationships>
</file>

<file path=ppt/slideMasters/_rels/slideMaster2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7.xml"/></Relationships>
</file>

<file path=ppt/slideMasters/_rels/slideMaster2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8.xml"/></Relationships>
</file>

<file path=ppt/slideMasters/_rels/slideMaster2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9.xml"/></Relationships>
</file>

<file path=ppt/slideMasters/_rels/slideMaster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xml"/></Relationships>
</file>

<file path=ppt/slideMasters/_rels/slideMaster2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0.xml"/></Relationships>
</file>

<file path=ppt/slideMasters/_rels/slideMaster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1.xml"/></Relationships>
</file>

<file path=ppt/slideMasters/_rels/slideMaster2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2.xml"/></Relationships>
</file>

<file path=ppt/slideMasters/_rels/slideMaster2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3.xml"/></Relationships>
</file>

<file path=ppt/slideMasters/_rels/slideMaster2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4.xml"/></Relationships>
</file>

<file path=ppt/slideMasters/_rels/slideMaster2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5.xml"/></Relationships>
</file>

<file path=ppt/slideMasters/_rels/slideMaster2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6.xml"/></Relationships>
</file>

<file path=ppt/slideMasters/_rels/slideMaster2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7.xml"/></Relationships>
</file>

<file path=ppt/slideMasters/_rels/slideMaster2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8.xml"/></Relationships>
</file>

<file path=ppt/slideMasters/_rels/slideMaster2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9.xml"/></Relationships>
</file>

<file path=ppt/slideMasters/_rels/slideMaster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xml"/></Relationships>
</file>

<file path=ppt/slideMasters/_rels/slideMaster2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0.xml"/></Relationships>
</file>

<file path=ppt/slideMasters/_rels/slideMaster25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1.xml"/></Relationships>
</file>

<file path=ppt/slideMasters/_rels/slideMaster2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2.xml"/></Relationships>
</file>

<file path=ppt/slideMasters/_rels/slideMaster2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3.xml"/></Relationships>
</file>

<file path=ppt/slideMasters/_rels/slideMaster2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4.xml"/></Relationships>
</file>

<file path=ppt/slideMasters/_rels/slideMaster2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5.xml"/></Relationships>
</file>

<file path=ppt/slideMasters/_rels/slideMaster2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6.xml"/></Relationships>
</file>

<file path=ppt/slideMasters/_rels/slideMaster2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7.xml"/></Relationships>
</file>

<file path=ppt/slideMasters/_rels/slideMaster2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8.xml"/></Relationships>
</file>

<file path=ppt/slideMasters/_rels/slideMaster2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9.xml"/></Relationships>
</file>

<file path=ppt/slideMasters/_rels/slideMaster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xml"/></Relationships>
</file>

<file path=ppt/slideMasters/_rels/slideMaster2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0.xml"/></Relationships>
</file>

<file path=ppt/slideMasters/_rels/slideMaster2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1.xml"/></Relationships>
</file>

<file path=ppt/slideMasters/_rels/slideMaster2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2.xml"/></Relationships>
</file>

<file path=ppt/slideMasters/_rels/slideMaster2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3.xml"/></Relationships>
</file>

<file path=ppt/slideMasters/_rels/slideMaster2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4.xml"/></Relationships>
</file>

<file path=ppt/slideMasters/_rels/slideMaster2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5.xml"/></Relationships>
</file>

<file path=ppt/slideMasters/_rels/slideMaster2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6.xml"/></Relationships>
</file>

<file path=ppt/slideMasters/_rels/slideMaster26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7.xml"/></Relationships>
</file>

<file path=ppt/slideMasters/_rels/slideMaster2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8.xml"/></Relationships>
</file>

<file path=ppt/slideMasters/_rels/slideMaster2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9.xml"/></Relationships>
</file>

<file path=ppt/slideMasters/_rels/slideMaster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7.xml"/></Relationships>
</file>

<file path=ppt/slideMasters/_rels/slideMaster2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0.xml"/></Relationships>
</file>

<file path=ppt/slideMasters/_rels/slideMaster2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1.xml"/></Relationships>
</file>

<file path=ppt/slideMasters/_rels/slideMaster2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2.xml"/></Relationships>
</file>

<file path=ppt/slideMasters/_rels/slideMaster2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3.xml"/></Relationships>
</file>

<file path=ppt/slideMasters/_rels/slideMaster2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4.xml"/></Relationships>
</file>

<file path=ppt/slideMasters/_rels/slideMaster2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5.xml"/></Relationships>
</file>

<file path=ppt/slideMasters/_rels/slideMaster2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6.xml"/></Relationships>
</file>

<file path=ppt/slideMasters/_rels/slideMaster2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7.xml"/></Relationships>
</file>

<file path=ppt/slideMasters/_rels/slideMaster2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8.xml"/></Relationships>
</file>

<file path=ppt/slideMasters/_rels/slideMaster2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9.xml"/></Relationships>
</file>

<file path=ppt/slideMasters/_rels/slideMaster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8.xml"/></Relationships>
</file>

<file path=ppt/slideMasters/_rels/slideMaster28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0.xml"/></Relationships>
</file>

<file path=ppt/slideMasters/_rels/slideMaster2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1.xml"/></Relationships>
</file>

<file path=ppt/slideMasters/_rels/slideMaster28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2.xml"/></Relationships>
</file>

<file path=ppt/slideMasters/_rels/slideMaster2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3.xml"/></Relationships>
</file>

<file path=ppt/slideMasters/_rels/slideMaster2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4.xml"/></Relationships>
</file>

<file path=ppt/slideMasters/_rels/slideMaster2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5.xml"/></Relationships>
</file>

<file path=ppt/slideMasters/_rels/slideMaster2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6.xml"/></Relationships>
</file>

<file path=ppt/slideMasters/_rels/slideMaster2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7.xml"/></Relationships>
</file>

<file path=ppt/slideMasters/_rels/slideMaster2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8.xml"/></Relationships>
</file>

<file path=ppt/slideMasters/_rels/slideMaster2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9.xml"/></Relationships>
</file>

<file path=ppt/slideMasters/_rels/slideMaster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xml"/></Relationships>
</file>

<file path=ppt/slideMasters/_rels/slideMaster290.xml.rels><?xml version="1.0" encoding="UTF-8" standalone="yes"?>
<Relationships xmlns="http://schemas.openxmlformats.org/package/2006/relationships"><Relationship Id="rId3" Type="http://schemas.openxmlformats.org/officeDocument/2006/relationships/theme" Target="../theme/theme290.xml"/><Relationship Id="rId2" Type="http://schemas.openxmlformats.org/officeDocument/2006/relationships/slideLayout" Target="../slideLayouts/slideLayout116.xml"/><Relationship Id="rId1" Type="http://schemas.openxmlformats.org/officeDocument/2006/relationships/slideLayout" Target="../slideLayouts/slideLayout115.xml"/><Relationship Id="rId4" Type="http://schemas.openxmlformats.org/officeDocument/2006/relationships/image" Target="../media/image11.jpeg"/></Relationships>
</file>

<file path=ppt/slideMasters/_rels/slideMaster2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1.xml"/></Relationships>
</file>

<file path=ppt/slideMasters/_rels/slideMaster29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2.xml"/></Relationships>
</file>

<file path=ppt/slideMasters/_rels/slideMaster29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image" Target="../media/image8.png"/><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image" Target="../media/image1.png"/></Relationships>
</file>

<file path=ppt/slideMasters/_rels/slideMaster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0.xml"/></Relationships>
</file>

<file path=ppt/slideMasters/_rels/slideMaster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1.xml"/></Relationships>
</file>

<file path=ppt/slideMasters/_rels/slideMaster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2.xml"/></Relationships>
</file>

<file path=ppt/slideMasters/_rels/slideMaster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4.xml"/></Relationships>
</file>

<file path=ppt/slideMasters/_rels/slideMaster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5.xml"/></Relationships>
</file>

<file path=ppt/slideMasters/_rels/slideMaster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6.xml"/></Relationships>
</file>

<file path=ppt/slideMasters/_rels/slideMaster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7.xml"/></Relationships>
</file>

<file path=ppt/slideMasters/_rels/slideMaster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8.xml"/></Relationships>
</file>

<file path=ppt/slideMasters/_rels/slideMaster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1.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image" Target="../media/image9.png"/></Relationships>
</file>

<file path=ppt/slideMasters/_rels/slideMaster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0.xml"/></Relationships>
</file>

<file path=ppt/slideMasters/_rels/slideMaster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1.xml"/></Relationships>
</file>

<file path=ppt/slideMasters/_rels/slideMaster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2.xml"/></Relationships>
</file>

<file path=ppt/slideMasters/_rels/slideMaster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3.xml"/></Relationships>
</file>

<file path=ppt/slideMasters/_rels/slideMaster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4.xml"/></Relationships>
</file>

<file path=ppt/slideMasters/_rels/slideMaster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5.xml"/></Relationships>
</file>

<file path=ppt/slideMasters/_rels/slideMaster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6.xml"/></Relationships>
</file>

<file path=ppt/slideMasters/_rels/slideMaster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7.xml"/></Relationships>
</file>

<file path=ppt/slideMasters/_rels/slideMaster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8.xml"/></Relationships>
</file>

<file path=ppt/slideMasters/_rels/slideMaster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image" Target="../media/image10.jpeg"/><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theme" Target="../theme/theme5.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image" Target="../media/image1.png"/></Relationships>
</file>

<file path=ppt/slideMasters/_rels/slideMaster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0.xml"/></Relationships>
</file>

<file path=ppt/slideMasters/_rels/slideMaster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1.xml"/></Relationships>
</file>

<file path=ppt/slideMasters/_rels/slideMaster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2.xml"/></Relationships>
</file>

<file path=ppt/slideMasters/_rels/slideMaster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3.xml"/></Relationships>
</file>

<file path=ppt/slideMasters/_rels/slideMaster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4.xml"/></Relationships>
</file>

<file path=ppt/slideMasters/_rels/slideMaster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5.xml"/></Relationships>
</file>

<file path=ppt/slideMasters/_rels/slideMaster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6.xml"/></Relationships>
</file>

<file path=ppt/slideMasters/_rels/slideMaster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7.xml"/></Relationships>
</file>

<file path=ppt/slideMasters/_rels/slideMaster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8.xml"/></Relationships>
</file>

<file path=ppt/slideMasters/_rels/slideMaster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image" Target="../media/image1.png"/><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theme" Target="../theme/theme6.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s>
</file>

<file path=ppt/slideMasters/_rels/slideMaster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0.xml"/></Relationships>
</file>

<file path=ppt/slideMasters/_rels/slideMaster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1.xml"/></Relationships>
</file>

<file path=ppt/slideMasters/_rels/slideMaster62.xml.rels><?xml version="1.0" encoding="UTF-8" standalone="yes"?>
<Relationships xmlns="http://schemas.openxmlformats.org/package/2006/relationships"><Relationship Id="rId8" Type="http://schemas.openxmlformats.org/officeDocument/2006/relationships/slideLayout" Target="../slideLayouts/slideLayout101.xml"/><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image" Target="../media/image1.png"/><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theme" Target="../theme/theme62.xml"/></Relationships>
</file>

<file path=ppt/slideMasters/_rels/slideMaster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3.xml"/></Relationships>
</file>

<file path=ppt/slideMasters/_rels/slideMaster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4.xml"/></Relationships>
</file>

<file path=ppt/slideMasters/_rels/slideMaster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5.xml"/></Relationships>
</file>

<file path=ppt/slideMasters/_rels/slideMaster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6.xml"/></Relationships>
</file>

<file path=ppt/slideMasters/_rels/slideMaster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7.xml"/></Relationships>
</file>

<file path=ppt/slideMasters/_rels/slideMaster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8.xml"/></Relationships>
</file>

<file path=ppt/slideMasters/_rels/slideMaster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9.xml"/></Relationships>
</file>

<file path=ppt/slideMasters/_rels/slideMaster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xml"/></Relationships>
</file>

<file path=ppt/slideMasters/_rels/slideMaster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0.xml"/></Relationships>
</file>

<file path=ppt/slideMasters/_rels/slideMaster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1.xml"/></Relationships>
</file>

<file path=ppt/slideMasters/_rels/slideMaster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2.xml"/></Relationships>
</file>

<file path=ppt/slideMasters/_rels/slideMaster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3.xml"/></Relationships>
</file>

<file path=ppt/slideMasters/_rels/slideMaster7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4.xml"/></Relationships>
</file>

<file path=ppt/slideMasters/_rels/slideMaster7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5.xml"/></Relationships>
</file>

<file path=ppt/slideMasters/_rels/slideMaster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6.xml"/></Relationships>
</file>

<file path=ppt/slideMasters/_rels/slideMaster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7.xml"/></Relationships>
</file>

<file path=ppt/slideMasters/_rels/slideMaster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8.xml"/></Relationships>
</file>

<file path=ppt/slideMasters/_rels/slideMaster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9.xml"/></Relationships>
</file>

<file path=ppt/slideMasters/_rels/slideMaster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xml"/></Relationships>
</file>

<file path=ppt/slideMasters/_rels/slideMaster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0.xml"/></Relationships>
</file>

<file path=ppt/slideMasters/_rels/slideMaster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1.xml"/></Relationships>
</file>

<file path=ppt/slideMasters/_rels/slideMaster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2.xml"/></Relationships>
</file>

<file path=ppt/slideMasters/_rels/slideMaster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3.xml"/></Relationships>
</file>

<file path=ppt/slideMasters/_rels/slideMaster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4.xml"/></Relationships>
</file>

<file path=ppt/slideMasters/_rels/slideMaster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5.xml"/></Relationships>
</file>

<file path=ppt/slideMasters/_rels/slideMaster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6.xml"/></Relationships>
</file>

<file path=ppt/slideMasters/_rels/slideMaster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7.xml"/></Relationships>
</file>

<file path=ppt/slideMasters/_rels/slideMaster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8.xml"/></Relationships>
</file>

<file path=ppt/slideMasters/_rels/slideMaster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9.xml"/></Relationships>
</file>

<file path=ppt/slideMasters/_rels/slideMaster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xml"/></Relationships>
</file>

<file path=ppt/slideMasters/_rels/slideMaster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0.xml"/></Relationships>
</file>

<file path=ppt/slideMasters/_rels/slideMaster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1.xml"/></Relationships>
</file>

<file path=ppt/slideMasters/_rels/slideMaster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2.xml"/></Relationships>
</file>

<file path=ppt/slideMasters/_rels/slideMaster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3.xml"/></Relationships>
</file>

<file path=ppt/slideMasters/_rels/slideMaster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4.xml"/></Relationships>
</file>

<file path=ppt/slideMasters/_rels/slideMaster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5.xml"/></Relationships>
</file>

<file path=ppt/slideMasters/_rels/slideMaster9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6.xml"/></Relationships>
</file>

<file path=ppt/slideMasters/_rels/slideMaster9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7.xml"/></Relationships>
</file>

<file path=ppt/slideMasters/_rels/slideMaster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8.xml"/></Relationships>
</file>

<file path=ppt/slideMasters/_rels/slideMaster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3" name="Picture 10"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7" name="Picture 14"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16" r:id="rId1"/>
    <p:sldLayoutId id="2147485750" r:id="rId2"/>
    <p:sldLayoutId id="2147485751" r:id="rId3"/>
    <p:sldLayoutId id="2147485752" r:id="rId4"/>
    <p:sldLayoutId id="2147485753" r:id="rId5"/>
    <p:sldLayoutId id="2147485754" r:id="rId6"/>
    <p:sldLayoutId id="2147485755" r:id="rId7"/>
    <p:sldLayoutId id="2147485756" r:id="rId8"/>
    <p:sldLayoutId id="2147485757" r:id="rId9"/>
    <p:sldLayoutId id="2147485758" r:id="rId10"/>
    <p:sldLayoutId id="2147485759" r:id="rId11"/>
    <p:sldLayoutId id="2147485818" r:id="rId12"/>
    <p:sldLayoutId id="2147485824" r:id="rId13"/>
    <p:sldLayoutId id="2147486930" r:id="rId14"/>
    <p:sldLayoutId id="2147486931" r:id="rId15"/>
    <p:sldLayoutId id="2147486932" r:id="rId16"/>
    <p:sldLayoutId id="2147486933" r:id="rId17"/>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75039DE4-52D0-4A3B-9685-F1774EB9B3B8}"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E380D835-6C27-4BE4-9C02-E6D3AEA58E9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0E798A1-4E52-42FB-8BA8-7DC50532DE9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082EA640-19FB-47F7-BDB5-40831CC89E5C}"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2F28F67-3A03-4111-93F0-ABBB71742A0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7B1BA1CF-79A4-4CEA-9090-76BC6C62569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CE7C3E0-EDE9-4E09-8568-D134E13D2907}"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0E798A1-4E52-42FB-8BA8-7DC50532DE9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9B5B18A-8791-42B7-82FB-0471987AB0D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AC68C3BF-AC51-47A1-99A7-54EEB05F25F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70E65A84-3098-42AF-8E42-5E87BCA0BC05}"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16696000-F478-4F3B-BE07-335590D7099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73" r:id="rId1"/>
    <p:sldLayoutId id="2147485874" r:id="rId2"/>
    <p:sldLayoutId id="2147485875" r:id="rId3"/>
    <p:sldLayoutId id="2147485876" r:id="rId4"/>
    <p:sldLayoutId id="2147485877" r:id="rId5"/>
    <p:sldLayoutId id="2147485878" r:id="rId6"/>
    <p:sldLayoutId id="2147485879" r:id="rId7"/>
    <p:sldLayoutId id="2147485880" r:id="rId8"/>
    <p:sldLayoutId id="2147485881" r:id="rId9"/>
    <p:sldLayoutId id="2147485882" r:id="rId10"/>
    <p:sldLayoutId id="2147485883" r:id="rId11"/>
    <p:sldLayoutId id="2147485885" r:id="rId12"/>
    <p:sldLayoutId id="2147485886" r:id="rId13"/>
    <p:sldLayoutId id="2147485887" r:id="rId14"/>
    <p:sldLayoutId id="2147485888" r:id="rId15"/>
    <p:sldLayoutId id="2147485889" r:id="rId16"/>
    <p:sldLayoutId id="2147485890" r:id="rId17"/>
    <p:sldLayoutId id="2147485891" r:id="rId18"/>
    <p:sldLayoutId id="2147485892" r:id="rId19"/>
    <p:sldLayoutId id="2147485893" r:id="rId20"/>
    <p:sldLayoutId id="2147485894"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DDB6A61E-C0D4-4037-9EB0-C2DE8E13297B}"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F3D9A2C-6C3F-45D9-A9D6-AABB696F8C9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1E4AD7D9-D8F8-4A76-961C-4C404A81B1A5}"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1091371-F2D4-4745-B174-7B738FCB6DE8}"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6353677A-DD03-441E-BCD9-8478D795DF21}"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5967A2-C99D-4E4E-B981-C3ACB5BAE9F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2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D768B508-9DC1-4A00-835D-C3B4F1F44F5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65EDAA0-B3E3-406A-B8A0-0DF4000ED360}"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4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3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9662D453-79AB-46EE-80BB-32396492A0BF}"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8855757-A839-4EFF-B810-6075EC69A71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AB8D9855-EC3F-4F5B-A322-F7A7DEEDBB3F}"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119E470-04CE-4671-B5C1-2CDEFC47087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E174871E-2ABF-4765-99E4-6C0E319C5F2F}"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D702199-E30A-4D21-A2D3-52DAE9B06DC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F175EFD2-B026-49DA-A6F4-0387C57D2C6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0528EC8-9701-4BB8-8604-5EA7ED572EA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1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0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3B1DB923-39C5-40DB-94A8-8ABA5B21B730}"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377972-4F7B-4C9F-BB24-637433667B9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a:t>Page </a:t>
            </a:r>
            <a:fld id="{3C60E5CC-CD44-44CD-807A-D4524407B235}"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1C58298-1895-4DA1-A9EA-CFBFE47EF15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4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3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07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F247D8C7-A293-4DC6-A69A-AA3CA0B77137}"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AE6D404-4642-4AC1-8E5E-093AE0CEA66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7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6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FC277C51-CD0F-4475-B92E-1461C8222B0E}"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8473826-C920-4D93-A5C4-9E26B583B04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26287A36-4D02-4B6C-BCA6-55973323DEB6}"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9382DFC-8AD2-4C65-98A5-373953727D9E}"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00368034-C3DC-4FF9-A36E-812270620AEF}"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790FCF0-CAAC-4EF9-907C-13845D5BD13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6C78DF96-0FE3-41EE-97E8-6202D32F3436}"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687543B-6216-4F3A-B7E5-CCFD7A1CD01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9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1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4463549D-8457-415B-B062-D877B6DE2E97}"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80E5D3-326A-4F56-83C4-8AD287A98E4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99331"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2052"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99335" name="Freeform 7"/>
          <p:cNvSpPr>
            <a:spLocks noChangeAspect="1"/>
          </p:cNvSpPr>
          <p:nvPr/>
        </p:nvSpPr>
        <p:spPr bwMode="auto">
          <a:xfrm>
            <a:off x="455613" y="1039813"/>
            <a:ext cx="8253412" cy="5194300"/>
          </a:xfrm>
          <a:custGeom>
            <a:avLst/>
            <a:gdLst/>
            <a:ahLst/>
            <a:cxnLst>
              <a:cxn ang="0">
                <a:pos x="0" y="0"/>
              </a:cxn>
              <a:cxn ang="0">
                <a:pos x="5170" y="0"/>
              </a:cxn>
              <a:cxn ang="0">
                <a:pos x="4535" y="3266"/>
              </a:cxn>
              <a:cxn ang="0">
                <a:pos x="0" y="3266"/>
              </a:cxn>
              <a:cxn ang="0">
                <a:pos x="0" y="0"/>
              </a:cxn>
            </a:cxnLst>
            <a:rect l="0" t="0" r="r" b="b"/>
            <a:pathLst>
              <a:path w="5170" h="3266">
                <a:moveTo>
                  <a:pt x="0" y="0"/>
                </a:moveTo>
                <a:lnTo>
                  <a:pt x="5170" y="0"/>
                </a:lnTo>
                <a:lnTo>
                  <a:pt x="4535" y="3266"/>
                </a:lnTo>
                <a:lnTo>
                  <a:pt x="0" y="3266"/>
                </a:lnTo>
                <a:lnTo>
                  <a:pt x="0" y="0"/>
                </a:lnTo>
                <a:close/>
              </a:path>
            </a:pathLst>
          </a:custGeom>
          <a:blipFill dpi="0" rotWithShape="1">
            <a:blip r:embed="rId14" cstate="print"/>
            <a:srcRect/>
            <a:stretch>
              <a:fillRect/>
            </a:stretch>
          </a:blip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761" r:id="rId1"/>
    <p:sldLayoutId id="2147485762" r:id="rId2"/>
    <p:sldLayoutId id="2147485763" r:id="rId3"/>
    <p:sldLayoutId id="2147485764" r:id="rId4"/>
    <p:sldLayoutId id="2147485765" r:id="rId5"/>
    <p:sldLayoutId id="2147485766" r:id="rId6"/>
    <p:sldLayoutId id="2147485767" r:id="rId7"/>
    <p:sldLayoutId id="2147485768" r:id="rId8"/>
    <p:sldLayoutId id="2147485769" r:id="rId9"/>
    <p:sldLayoutId id="2147485770" r:id="rId10"/>
    <p:sldLayoutId id="2147485771"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3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a:t>Page </a:t>
            </a:r>
            <a:fld id="{0474CDD9-B342-49EE-84DF-9775C7895888}"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3CF73B2-2439-425C-AA05-01A3FC911D0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2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1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5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a:t>Page </a:t>
            </a:r>
            <a:fld id="{F139D787-5D28-4F65-82FE-4C37CB4B0EF6}"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8C9950C-052B-4CE3-84FC-E8519556302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4AAF5C78-6428-4D3B-9867-EAF3A7BE5D4C}"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AC5384D-747A-496B-A1D7-2F6B98612C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7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5BE0E652-BDE0-4362-AD37-3FEBDB6DC650}"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123E6B2-DB4C-42BA-AA4A-DA7C23F1F296}"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4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DDDA0555-12DD-49A1-9856-0125FBFB7CBB}"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8A74F82-CF81-4461-A711-503ED14B9C2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258AD7A4-F188-46B9-ACA7-EB0C5156AB96}"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02382D6-7CB9-4A30-86BC-FBF81739200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8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7C347D5F-58CC-4790-9212-F7B451C1FC13}"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C753AE-E7B3-4888-A177-D477D339F9A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5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a:t>Page </a:t>
            </a:r>
            <a:fld id="{4DE59848-F4B5-4FBB-9F94-616CE74E522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F89A63B-674A-4C4A-BC2A-1F5339438D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5AD64D20-2154-4E74-8E22-134635D049CF}"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C5F4318-45BE-477C-8FFE-A833DD103BB5}"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4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a:solidFill>
                  <a:srgbClr val="000000"/>
                </a:solidFill>
              </a:rPr>
              <a:t>Page </a:t>
            </a:r>
            <a:fld id="{90B442F2-C673-489A-81D7-6433E3F20430}" type="slidenum">
              <a:rPr lang="en-US">
                <a:solidFill>
                  <a:srgbClr val="000000"/>
                </a:solidFill>
              </a:rPr>
              <a:pPr>
                <a:defRPr/>
              </a:pPr>
              <a:t>‹#›</a:t>
            </a:fld>
            <a:endParaRPr lang="en-US">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949941FC-0DBC-4FA8-8AF4-C43A71BEA002}" type="slidenum">
              <a:rPr lang="en-US"/>
              <a:pPr>
                <a:defRPr/>
              </a:pPr>
              <a:t>‹#›</a:t>
            </a:fld>
            <a:endParaRPr lang="en-US"/>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1A8BF17-0F7C-4CF1-92CC-AB18AA0B08D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6A8F7652-2D6A-4467-8202-BCD444F47F75}" type="slidenum">
              <a:rPr lang="en-US"/>
              <a:pPr>
                <a:defRPr/>
              </a:pPr>
              <a:t>‹#›</a:t>
            </a:fld>
            <a:endParaRPr lang="en-US"/>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C5A67EF-976E-4A0B-BDAB-E94C96E6F67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F85CCCB7-1325-4CFE-B72F-9313A365179D}" type="slidenum">
              <a:rPr lang="en-US"/>
              <a:pPr>
                <a:defRPr/>
              </a:pPr>
              <a:t>‹#›</a:t>
            </a:fld>
            <a:endParaRPr lang="en-US"/>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6C52E44-24A9-4A82-954B-373B49F8DB3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2C774C9B-A6A8-499E-BD1E-5385519A0742}"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6D0BEE35-1D6A-4BA8-80FA-7EAE7A2C4A82}"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7FA97857-B619-449F-A788-EE0F3120A996}"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DD188F51-B106-43F9-8683-3405AFF01B08}"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E90A5232-EF08-49ED-8243-06E155ACD12F}"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89503905-D54B-486D-B53E-619AAAF1E80C}"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a:t>Page </a:t>
            </a:r>
            <a:fld id="{F9D232EE-71B4-4785-89B8-F48C5110E732}"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0DDC18AB-AD80-4F0E-BCD7-9AB47C5F7A60}"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398214CD-288B-4A42-86DA-8CE460183DD1}"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A1F02F93-C023-42F7-809F-8DF63CA4499F}"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CFA0712C-6DE8-4155-98BF-BD1E1C423FBF}"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C9F89787-20DB-4974-B419-EA2323E34EA4}"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BF8F3213-8351-4664-9921-F55581027CDB}"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A2681BDD-5E50-49D0-9BBF-1F25EBB3EA8E}"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3AD143DF-A70D-4C95-9273-2B57D90E8A0F}"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AAAC3DEC-6333-470D-8838-B5BA98074B3B}"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1" fontAlgn="base" hangingPunct="1">
        <a:spcBef>
          <a:spcPct val="0"/>
        </a:spcBef>
        <a:spcAft>
          <a:spcPct val="54000"/>
        </a:spcAft>
        <a:defRPr b="1">
          <a:solidFill>
            <a:srgbClr val="646464"/>
          </a:solidFill>
          <a:latin typeface="EYInterstate" pitchFamily="2" charset="0"/>
        </a:defRPr>
      </a:lvl6pPr>
      <a:lvl7pPr marL="914400" algn="l" defTabSz="955675" rtl="0" eaLnBrk="1" fontAlgn="base" hangingPunct="1">
        <a:spcBef>
          <a:spcPct val="0"/>
        </a:spcBef>
        <a:spcAft>
          <a:spcPct val="54000"/>
        </a:spcAft>
        <a:defRPr b="1">
          <a:solidFill>
            <a:srgbClr val="646464"/>
          </a:solidFill>
          <a:latin typeface="EYInterstate" pitchFamily="2" charset="0"/>
        </a:defRPr>
      </a:lvl7pPr>
      <a:lvl8pPr marL="1371600" algn="l" defTabSz="955675" rtl="0" eaLnBrk="1" fontAlgn="base" hangingPunct="1">
        <a:spcBef>
          <a:spcPct val="0"/>
        </a:spcBef>
        <a:spcAft>
          <a:spcPct val="54000"/>
        </a:spcAft>
        <a:defRPr b="1">
          <a:solidFill>
            <a:srgbClr val="646464"/>
          </a:solidFill>
          <a:latin typeface="EYInterstate" pitchFamily="2" charset="0"/>
        </a:defRPr>
      </a:lvl8pPr>
      <a:lvl9pPr marL="1828800" algn="l" defTabSz="955675" rtl="0" eaLnBrk="1" fontAlgn="base" hangingPunct="1">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577D82A0-87DC-44A2-A736-FBE0AD8620BB}"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808E19FB-7760-4411-A9B0-5D4F5883B2C1}"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1BAAD0D0-8E19-478D-8A47-F2CF0A1EDD8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5BE138E-E714-4829-9AD1-D757D149E67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4"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cs typeface="Arial"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cs typeface="Arial" charset="0"/>
              </a:rPr>
              <a:t>Page </a:t>
            </a:r>
            <a:fld id="{90B442F2-C673-489A-81D7-6433E3F20430}" type="slidenum">
              <a:rPr lang="en-US" smtClean="0">
                <a:solidFill>
                  <a:srgbClr val="000000"/>
                </a:solidFill>
                <a:cs typeface="Arial" charset="0"/>
              </a:rPr>
              <a:pPr>
                <a:defRPr/>
              </a:pPr>
              <a:t>‹#›</a:t>
            </a:fld>
            <a:endParaRPr lang="en-US" dirty="0">
              <a:solidFill>
                <a:srgbClr val="000000"/>
              </a:solidFill>
              <a:cs typeface="Arial" charset="0"/>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cs typeface="Arial"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sldLayoutIdLst>
    <p:sldLayoutId id="2147486925" r:id="rId1"/>
    <p:sldLayoutId id="2147486928" r:id="rId2"/>
  </p:sldLayoutIdLst>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C8BA3493-AC25-46DA-B597-6CACEE05B4E0}"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DDB2BF7B-BC7D-44FF-AEE2-B6CC5572B116}"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35247E77-0583-433B-9D66-0ABB721441A6}"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E95677B1-904C-4807-B915-3855EF649A93}"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17064D68-4D00-48F5-B6A7-091D1EC516F7}" type="slidenum">
              <a:rPr lang="en-US"/>
              <a:pPr>
                <a:defRPr/>
              </a:pPr>
              <a:t>‹#›</a:t>
            </a:fld>
            <a:endParaRPr lang="en-US"/>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smtClean="0">
                <a:solidFill>
                  <a:srgbClr val="000000"/>
                </a:solidFill>
                <a:cs typeface="Arial" charset="0"/>
              </a:rPr>
              <a:t>Page </a:t>
            </a:r>
            <a:fld id="{26043738-7710-4EE2-B4F3-55BBFB202828}" type="slidenum">
              <a:rPr lang="en-GB" sz="1100" smtClean="0">
                <a:solidFill>
                  <a:srgbClr val="000000"/>
                </a:solidFill>
                <a:cs typeface="Arial" charset="0"/>
              </a:rPr>
              <a:pPr algn="l"/>
              <a:t>‹#›</a:t>
            </a:fld>
            <a:endParaRPr lang="en-GB" sz="110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2" descr="lines11_crop_subtle_w"/>
          <p:cNvPicPr>
            <a:picLocks noChangeAspect="1" noChangeArrowheads="1"/>
          </p:cNvPicPr>
          <p:nvPr/>
        </p:nvPicPr>
        <p:blipFill>
          <a:blip r:embed="rId13" cstate="print"/>
          <a:srcRect/>
          <a:stretch>
            <a:fillRect/>
          </a:stretch>
        </p:blipFill>
        <p:spPr bwMode="auto">
          <a:xfrm>
            <a:off x="455614" y="1036642"/>
            <a:ext cx="8231187" cy="5195887"/>
          </a:xfrm>
          <a:prstGeom prst="rect">
            <a:avLst/>
          </a:prstGeom>
          <a:noFill/>
          <a:ln w="9525">
            <a:noFill/>
            <a:miter lim="800000"/>
            <a:headEnd/>
            <a:tailEnd/>
          </a:ln>
        </p:spPr>
      </p:pic>
      <p:sp>
        <p:nvSpPr>
          <p:cNvPr id="3075"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0356"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3077"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72" r:id="rId1"/>
    <p:sldLayoutId id="2147485773" r:id="rId2"/>
    <p:sldLayoutId id="2147485774" r:id="rId3"/>
    <p:sldLayoutId id="2147485775" r:id="rId4"/>
    <p:sldLayoutId id="2147485776" r:id="rId5"/>
    <p:sldLayoutId id="2147485777" r:id="rId6"/>
    <p:sldLayoutId id="2147485778" r:id="rId7"/>
    <p:sldLayoutId id="2147485779" r:id="rId8"/>
    <p:sldLayoutId id="2147485780" r:id="rId9"/>
    <p:sldLayoutId id="2147485781" r:id="rId10"/>
    <p:sldLayoutId id="2147485782"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F901E5E0-59F3-4BA3-AC85-B2AD165DA22A}"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F901E5E0-59F3-4BA3-AC85-B2AD165DA22A}"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1380"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4100" name="Picture 5"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pic>
        <p:nvPicPr>
          <p:cNvPr id="4101" name="Picture 6" descr="Motion_1"/>
          <p:cNvPicPr>
            <a:picLocks noChangeAspect="1" noChangeArrowheads="1"/>
          </p:cNvPicPr>
          <p:nvPr/>
        </p:nvPicPr>
        <p:blipFill>
          <a:blip r:embed="rId14" cstate="print"/>
          <a:srcRect/>
          <a:stretch>
            <a:fillRect/>
          </a:stretch>
        </p:blipFill>
        <p:spPr bwMode="auto">
          <a:xfrm>
            <a:off x="455614" y="1036638"/>
            <a:ext cx="8231187" cy="51974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83" r:id="rId1"/>
    <p:sldLayoutId id="2147485784" r:id="rId2"/>
    <p:sldLayoutId id="2147485785" r:id="rId3"/>
    <p:sldLayoutId id="2147485786" r:id="rId4"/>
    <p:sldLayoutId id="2147485787" r:id="rId5"/>
    <p:sldLayoutId id="2147485788" r:id="rId6"/>
    <p:sldLayoutId id="2147485789" r:id="rId7"/>
    <p:sldLayoutId id="2147485790" r:id="rId8"/>
    <p:sldLayoutId id="2147485791" r:id="rId9"/>
    <p:sldLayoutId id="2147485792" r:id="rId10"/>
    <p:sldLayoutId id="2147485793"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3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4E91E501-EE25-4F13-806A-62B7F3DC963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5A7451A-0853-4A08-A4A8-6687D4792DD2}"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DD708405-A210-4EC3-874A-63DC87B5C219}"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E5E9D0-9C49-42B7-AE9D-6E890C5A405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2" descr="lines11_fade_crop_subtle"/>
          <p:cNvPicPr>
            <a:picLocks noChangeAspect="1" noChangeArrowheads="1"/>
          </p:cNvPicPr>
          <p:nvPr/>
        </p:nvPicPr>
        <p:blipFill>
          <a:blip r:embed="rId13" cstate="print"/>
          <a:srcRect/>
          <a:stretch>
            <a:fillRect/>
          </a:stretch>
        </p:blipFill>
        <p:spPr bwMode="auto">
          <a:xfrm>
            <a:off x="455614" y="1036638"/>
            <a:ext cx="8231187" cy="5197475"/>
          </a:xfrm>
          <a:prstGeom prst="rect">
            <a:avLst/>
          </a:prstGeom>
          <a:noFill/>
          <a:ln w="9525">
            <a:noFill/>
            <a:miter lim="800000"/>
            <a:headEnd/>
            <a:tailEnd/>
          </a:ln>
        </p:spPr>
      </p:pic>
      <p:sp>
        <p:nvSpPr>
          <p:cNvPr id="5123"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404"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5125"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94" r:id="rId1"/>
    <p:sldLayoutId id="2147485795" r:id="rId2"/>
    <p:sldLayoutId id="2147485796" r:id="rId3"/>
    <p:sldLayoutId id="2147485797" r:id="rId4"/>
    <p:sldLayoutId id="2147485798" r:id="rId5"/>
    <p:sldLayoutId id="2147485799" r:id="rId6"/>
    <p:sldLayoutId id="2147485800" r:id="rId7"/>
    <p:sldLayoutId id="2147485801" r:id="rId8"/>
    <p:sldLayoutId id="2147485802" r:id="rId9"/>
    <p:sldLayoutId id="2147485803" r:id="rId10"/>
    <p:sldLayoutId id="2147485804"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BB168E29-9A8E-4E35-8336-ED2D1F602E23}"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AA50D0EE-536D-46E6-BF28-214307D7CCC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3427"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6148"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103444" name="Freeform 20"/>
          <p:cNvSpPr>
            <a:spLocks noChangeAspect="1"/>
          </p:cNvSpPr>
          <p:nvPr/>
        </p:nvSpPr>
        <p:spPr bwMode="auto">
          <a:xfrm>
            <a:off x="457200" y="1028700"/>
            <a:ext cx="8242300" cy="5232400"/>
          </a:xfrm>
          <a:custGeom>
            <a:avLst/>
            <a:gdLst/>
            <a:ahLst/>
            <a:cxnLst>
              <a:cxn ang="0">
                <a:pos x="632" y="0"/>
              </a:cxn>
              <a:cxn ang="0">
                <a:pos x="0" y="3272"/>
              </a:cxn>
              <a:cxn ang="0">
                <a:pos x="5192" y="3272"/>
              </a:cxn>
              <a:cxn ang="0">
                <a:pos x="5192" y="0"/>
              </a:cxn>
              <a:cxn ang="0">
                <a:pos x="632" y="0"/>
              </a:cxn>
            </a:cxnLst>
            <a:rect l="0" t="0" r="r" b="b"/>
            <a:pathLst>
              <a:path w="5192" h="3272">
                <a:moveTo>
                  <a:pt x="632" y="0"/>
                </a:moveTo>
                <a:lnTo>
                  <a:pt x="0" y="3272"/>
                </a:lnTo>
                <a:lnTo>
                  <a:pt x="5192" y="3272"/>
                </a:lnTo>
                <a:lnTo>
                  <a:pt x="5192" y="0"/>
                </a:lnTo>
                <a:lnTo>
                  <a:pt x="632" y="0"/>
                </a:lnTo>
                <a:close/>
              </a:path>
            </a:pathLst>
          </a:custGeom>
          <a:solidFill>
            <a:srgbClr val="FFD200"/>
          </a:solid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805" r:id="rId1"/>
    <p:sldLayoutId id="2147485806" r:id="rId2"/>
    <p:sldLayoutId id="2147485807" r:id="rId3"/>
    <p:sldLayoutId id="2147485808" r:id="rId4"/>
    <p:sldLayoutId id="2147485809" r:id="rId5"/>
    <p:sldLayoutId id="2147485810" r:id="rId6"/>
    <p:sldLayoutId id="2147485811" r:id="rId7"/>
    <p:sldLayoutId id="2147485812" r:id="rId8"/>
    <p:sldLayoutId id="2147485813" r:id="rId9"/>
    <p:sldLayoutId id="2147485814" r:id="rId10"/>
    <p:sldLayoutId id="2147485815"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0E9C4A77-E37A-4ADF-92F7-F654E226E3E4}"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9FC70B0-FC87-420B-A4D0-6D002D24E22B}"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6005" r:id="rId1"/>
    <p:sldLayoutId id="2147486006" r:id="rId2"/>
    <p:sldLayoutId id="2147486007" r:id="rId3"/>
    <p:sldLayoutId id="2147486008" r:id="rId4"/>
    <p:sldLayoutId id="2147486009" r:id="rId5"/>
    <p:sldLayoutId id="2147486010" r:id="rId6"/>
    <p:sldLayoutId id="2147486011" r:id="rId7"/>
    <p:sldLayoutId id="2147486012" r:id="rId8"/>
    <p:sldLayoutId id="2147486013" r:id="rId9"/>
    <p:sldLayoutId id="2147486014" r:id="rId10"/>
    <p:sldLayoutId id="2147486015" r:id="rId11"/>
    <p:sldLayoutId id="2147486017" r:id="rId12"/>
    <p:sldLayoutId id="2147486018" r:id="rId13"/>
    <p:sldLayoutId id="2147486019" r:id="rId14"/>
    <p:sldLayoutId id="2147486020" r:id="rId15"/>
    <p:sldLayoutId id="2147486021" r:id="rId16"/>
    <p:sldLayoutId id="2147486022" r:id="rId17"/>
    <p:sldLayoutId id="2147486023" r:id="rId18"/>
    <p:sldLayoutId id="2147486024" r:id="rId19"/>
    <p:sldLayoutId id="2147486025" r:id="rId20"/>
    <p:sldLayoutId id="2147486026"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39DAFE24-13E1-4220-91B9-D9024436F779}"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6BB2584-B959-4457-AFBF-AB73F6338A8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0C282A65-72AF-4CDF-B8C6-63C17256FE65}"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9FF345F-00CE-4349-9B61-40B255DFC626}"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71BB2331-1C43-4697-A912-8A61EA17AE5C}"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56D5234-C5A3-4A18-825F-3BA504ECDFB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1BF4B595-60DD-47F2-8BFA-8BC49944897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2F20DC4-3DB1-4C2A-BE88-539362CD1FB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3"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4FDF6022-D0E8-4F70-A56F-031546143B07}"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CF6D335-5E62-402A-B4C7-C883F2D456E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19F1D34B-30FB-461F-AF67-178E41F66307}"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A72D232-EF25-407F-B026-D1E4FC96CBA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496F0AC6-5180-4601-A88C-936EAABC1A95}"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D827A5C-AFD5-4B36-B6A5-58BCAC9B1A4D}"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AC68C3BF-AC51-47A1-99A7-54EEB05F25F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9B5B18A-8791-42B7-82FB-0471987AB0D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0E798A1-4E52-42FB-8BA8-7DC50532DE9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0E798A1-4E52-42FB-8BA8-7DC50532DE9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2"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a:t>Page </a:t>
            </a:r>
            <a:fld id="{B4E842F5-AB67-44AC-B7E6-E79ED9FEC591}"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6469520-FBA3-49DC-9095-739EAC127F25}"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39B5B18A-8791-42B7-82FB-0471987AB0DD}"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a:t>Page </a:t>
            </a:r>
            <a:fld id="{AC68C3BF-AC51-47A1-99A7-54EEB05F25F2}" type="slidenum">
              <a:rPr lang="en-US"/>
              <a:pPr>
                <a:defRPr/>
              </a:pPr>
              <a:t>‹#›</a:t>
            </a:fld>
            <a:endParaRPr lang="en-US"/>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Grp="1" noChangeArrowheads="1"/>
          </p:cNvSpPr>
          <p:nvPr>
            <p:ph type="ctrTitle"/>
          </p:nvPr>
        </p:nvSpPr>
        <p:spPr>
          <a:xfrm>
            <a:off x="685800" y="1676400"/>
            <a:ext cx="5541962" cy="1066800"/>
          </a:xfrm>
        </p:spPr>
        <p:txBody>
          <a:bodyPr/>
          <a:lstStyle/>
          <a:p>
            <a:pPr eaLnBrk="1" hangingPunct="1"/>
            <a:r>
              <a:rPr lang="en-US" sz="2400" b="0" dirty="0" smtClean="0">
                <a:latin typeface="EYInterstate" pitchFamily="2" charset="0"/>
              </a:rPr>
              <a:t>IT Services</a:t>
            </a:r>
            <a:br>
              <a:rPr lang="en-US" sz="2400" b="0" dirty="0" smtClean="0">
                <a:latin typeface="EYInterstate" pitchFamily="2" charset="0"/>
              </a:rPr>
            </a:br>
            <a:r>
              <a:rPr lang="en-US" sz="2400" b="0" dirty="0" smtClean="0">
                <a:latin typeface="EYInterstate" pitchFamily="2" charset="0"/>
              </a:rPr>
              <a:t>Cross Organization IT Service Delivery </a:t>
            </a:r>
            <a:br>
              <a:rPr lang="en-US" sz="2400" b="0" dirty="0" smtClean="0">
                <a:latin typeface="EYInterstate" pitchFamily="2" charset="0"/>
              </a:rPr>
            </a:br>
            <a:r>
              <a:rPr lang="en-US" sz="2400" b="0" dirty="0" smtClean="0">
                <a:latin typeface="EYInterstate" pitchFamily="2" charset="0"/>
              </a:rPr>
              <a:t>Weekly report</a:t>
            </a:r>
            <a:endParaRPr lang="en-US" sz="2400" b="0" dirty="0">
              <a:latin typeface="EYInterstate" pitchFamily="2" charset="0"/>
            </a:endParaRPr>
          </a:p>
        </p:txBody>
      </p:sp>
      <p:sp>
        <p:nvSpPr>
          <p:cNvPr id="5" name="Rectangle 6"/>
          <p:cNvSpPr>
            <a:spLocks noGrp="1" noChangeArrowheads="1"/>
          </p:cNvSpPr>
          <p:nvPr>
            <p:ph type="subTitle" idx="1"/>
          </p:nvPr>
        </p:nvSpPr>
        <p:spPr>
          <a:xfrm>
            <a:off x="685800" y="3203355"/>
            <a:ext cx="5541962" cy="1019175"/>
          </a:xfrm>
        </p:spPr>
        <p:txBody>
          <a:bodyPr/>
          <a:lstStyle/>
          <a:p>
            <a:pPr eaLnBrk="1" hangingPunct="1"/>
            <a:r>
              <a:rPr lang="en-GB" sz="1600" dirty="0" smtClean="0">
                <a:latin typeface="EYInterstate" pitchFamily="2" charset="0"/>
              </a:rPr>
              <a:t>October</a:t>
            </a:r>
            <a:r>
              <a:rPr lang="en-GB" sz="1600" dirty="0" smtClean="0">
                <a:latin typeface="EYInterstate" pitchFamily="2" charset="0"/>
              </a:rPr>
              <a:t> </a:t>
            </a:r>
            <a:r>
              <a:rPr lang="en-GB" sz="1600" dirty="0" smtClean="0">
                <a:latin typeface="EYInterstate" pitchFamily="2" charset="0"/>
              </a:rPr>
              <a:t>2013</a:t>
            </a:r>
            <a:endParaRPr lang="en-GB" sz="1600" dirty="0">
              <a:latin typeface="EYInterstate" pitchFamily="2" charset="0"/>
            </a:endParaRPr>
          </a:p>
        </p:txBody>
      </p:sp>
    </p:spTree>
    <p:extLst>
      <p:ext uri="{BB962C8B-B14F-4D97-AF65-F5344CB8AC3E}">
        <p14:creationId xmlns:p14="http://schemas.microsoft.com/office/powerpoint/2010/main" val="3417130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Resource management – leavers in FY14</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3612150597"/>
              </p:ext>
            </p:extLst>
          </p:nvPr>
        </p:nvGraphicFramePr>
        <p:xfrm>
          <a:off x="228598" y="724680"/>
          <a:ext cx="8458203" cy="2183046"/>
        </p:xfrm>
        <a:graphic>
          <a:graphicData uri="http://schemas.openxmlformats.org/drawingml/2006/table">
            <a:tbl>
              <a:tblPr>
                <a:tableStyleId>{5DA37D80-6434-44D0-A028-1B22A696006F}</a:tableStyleId>
              </a:tblPr>
              <a:tblGrid>
                <a:gridCol w="1381450"/>
                <a:gridCol w="1211549"/>
                <a:gridCol w="1515188"/>
                <a:gridCol w="933679"/>
                <a:gridCol w="840312"/>
                <a:gridCol w="2576025"/>
              </a:tblGrid>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New org</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Move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6">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Left</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Jijo</a:t>
                      </a:r>
                      <a:r>
                        <a:rPr kumimoji="0" lang="en-US" sz="800" b="0" i="0" u="none" strike="noStrike" kern="1200" cap="none" normalizeH="0" baseline="0" dirty="0" smtClean="0">
                          <a:ln>
                            <a:noFill/>
                          </a:ln>
                          <a:solidFill>
                            <a:schemeClr val="tx1"/>
                          </a:solidFill>
                          <a:effectLst/>
                          <a:latin typeface="+mn-lt"/>
                          <a:ea typeface="+mn-ea"/>
                          <a:cs typeface="+mn-cs"/>
                        </a:rPr>
                        <a:t> Joy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Asha</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Kurian</a:t>
                      </a:r>
                      <a:r>
                        <a:rPr kumimoji="0" lang="en-US" sz="800" b="0" i="0" u="none" strike="noStrike" kern="1200" cap="none" normalizeH="0" baseline="0" dirty="0" smtClean="0">
                          <a:ln>
                            <a:noFill/>
                          </a:ln>
                          <a:solidFill>
                            <a:schemeClr val="tx1"/>
                          </a:solidFill>
                          <a:effectLst/>
                          <a:latin typeface="+mn-lt"/>
                          <a:ea typeface="+mn-ea"/>
                          <a:cs typeface="+mn-cs"/>
                        </a:rPr>
                        <a:t>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05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Nimy</a:t>
                      </a:r>
                      <a:r>
                        <a:rPr kumimoji="0" lang="en-US" sz="800" b="0" i="0" u="none" strike="noStrike" kern="1200" cap="none" normalizeH="0" baseline="0" dirty="0" smtClean="0">
                          <a:ln>
                            <a:noFill/>
                          </a:ln>
                          <a:solidFill>
                            <a:schemeClr val="tx1"/>
                          </a:solidFill>
                          <a:effectLst/>
                          <a:latin typeface="+mn-lt"/>
                          <a:ea typeface="+mn-ea"/>
                          <a:cs typeface="+mn-cs"/>
                        </a:rPr>
                        <a:t> V 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Waqar Ali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25908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Alexa Briggs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London (Beckett)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Sandeep</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Karuvathil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Sep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Nimy</a:t>
                      </a:r>
                      <a:r>
                        <a:rPr kumimoji="0" lang="en-US" sz="800" b="0" i="0" u="none" strike="noStrike" kern="1200" cap="none" normalizeH="0" baseline="0" dirty="0" smtClean="0">
                          <a:ln>
                            <a:noFill/>
                          </a:ln>
                          <a:solidFill>
                            <a:schemeClr val="tx1"/>
                          </a:solidFill>
                          <a:effectLst/>
                          <a:latin typeface="+mn-lt"/>
                          <a:ea typeface="+mn-ea"/>
                          <a:cs typeface="+mn-cs"/>
                        </a:rPr>
                        <a:t> VP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28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smtClean="0">
                          <a:ln>
                            <a:noFill/>
                          </a:ln>
                          <a:solidFill>
                            <a:schemeClr val="tx1"/>
                          </a:solidFill>
                          <a:effectLst/>
                          <a:latin typeface="+mn-lt"/>
                          <a:ea typeface="+mn-ea"/>
                          <a:cs typeface="+mn-cs"/>
                        </a:rPr>
                        <a:t>Resigned</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Vijayaprasath</a:t>
                      </a:r>
                      <a:r>
                        <a:rPr kumimoji="0" lang="en-US" sz="800" b="0" i="0" u="none" strike="noStrike" kern="1200" cap="none" normalizeH="0" baseline="0" dirty="0" smtClean="0">
                          <a:ln>
                            <a:noFill/>
                          </a:ln>
                          <a:solidFill>
                            <a:schemeClr val="tx1"/>
                          </a:solidFill>
                          <a:effectLst/>
                          <a:latin typeface="+mn-lt"/>
                          <a:ea typeface="+mn-ea"/>
                          <a:cs typeface="+mn-cs"/>
                        </a:rPr>
                        <a:t> V</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Jobins</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Kurian</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a:t>
                      </a:r>
                      <a:r>
                        <a:rPr kumimoji="0" lang="en-US" sz="800" b="0" i="0" u="none" strike="noStrike" kern="1200" cap="none" normalizeH="0" baseline="0" dirty="0" err="1" smtClean="0">
                          <a:ln>
                            <a:noFill/>
                          </a:ln>
                          <a:solidFill>
                            <a:schemeClr val="tx1"/>
                          </a:solidFill>
                          <a:effectLst/>
                          <a:latin typeface="+mn-lt"/>
                          <a:ea typeface="+mn-ea"/>
                          <a:cs typeface="+mn-cs"/>
                        </a:rPr>
                        <a:t>Matchett’s</a:t>
                      </a:r>
                      <a:r>
                        <a:rPr kumimoji="0" lang="en-US" sz="800" b="0" i="0" u="none" strike="noStrike" kern="1200" cap="none" normalizeH="0" baseline="0" dirty="0" smtClean="0">
                          <a:ln>
                            <a:noFill/>
                          </a:ln>
                          <a:solidFill>
                            <a:schemeClr val="tx1"/>
                          </a:solidFill>
                          <a:effectLst/>
                          <a:latin typeface="+mn-lt"/>
                          <a:ea typeface="+mn-ea"/>
                          <a:cs typeface="+mn-cs"/>
                        </a:rPr>
                        <a:t>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Josan</a:t>
                      </a:r>
                      <a:r>
                        <a:rPr kumimoji="0" lang="en-US" sz="800" b="0" i="0" u="none" strike="noStrike" kern="1200" cap="none" normalizeH="0" baseline="0" dirty="0" smtClean="0">
                          <a:ln>
                            <a:noFill/>
                          </a:ln>
                          <a:solidFill>
                            <a:schemeClr val="tx1"/>
                          </a:solidFill>
                          <a:effectLst/>
                          <a:latin typeface="+mn-lt"/>
                          <a:ea typeface="+mn-ea"/>
                          <a:cs typeface="+mn-cs"/>
                        </a:rPr>
                        <a:t>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a:t>
                      </a:r>
                      <a:r>
                        <a:rPr kumimoji="0" lang="en-US" sz="800" b="0" i="0" u="none" strike="noStrike" kern="1200" cap="none" normalizeH="0" baseline="0" dirty="0" err="1" smtClean="0">
                          <a:ln>
                            <a:noFill/>
                          </a:ln>
                          <a:solidFill>
                            <a:schemeClr val="tx1"/>
                          </a:solidFill>
                          <a:effectLst/>
                          <a:latin typeface="+mn-lt"/>
                          <a:ea typeface="+mn-ea"/>
                          <a:cs typeface="+mn-cs"/>
                        </a:rPr>
                        <a:t>Matchett’s</a:t>
                      </a:r>
                      <a:r>
                        <a:rPr kumimoji="0" lang="en-US" sz="800" b="0" i="0" u="none" strike="noStrike" kern="1200" cap="none" normalizeH="0" baseline="0" dirty="0" smtClean="0">
                          <a:ln>
                            <a:noFill/>
                          </a:ln>
                          <a:solidFill>
                            <a:schemeClr val="tx1"/>
                          </a:solidFill>
                          <a:effectLst/>
                          <a:latin typeface="+mn-lt"/>
                          <a:ea typeface="+mn-ea"/>
                          <a:cs typeface="+mn-cs"/>
                        </a:rPr>
                        <a:t>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Siju</a:t>
                      </a:r>
                      <a:r>
                        <a:rPr kumimoji="0" lang="en-US" sz="800" b="0" i="0" u="none" strike="noStrike" kern="1200" cap="none" normalizeH="0" baseline="0" dirty="0" smtClean="0">
                          <a:ln>
                            <a:noFill/>
                          </a:ln>
                          <a:solidFill>
                            <a:schemeClr val="tx1"/>
                          </a:solidFill>
                          <a:effectLst/>
                          <a:latin typeface="+mn-lt"/>
                          <a:ea typeface="+mn-ea"/>
                          <a:cs typeface="+mn-cs"/>
                        </a:rPr>
                        <a:t> George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a:t>
                      </a:r>
                      <a:r>
                        <a:rPr kumimoji="0" lang="en-US" sz="800" b="0" i="0" u="none" strike="noStrike" kern="1200" cap="none" normalizeH="0" baseline="0" dirty="0" err="1" smtClean="0">
                          <a:ln>
                            <a:noFill/>
                          </a:ln>
                          <a:solidFill>
                            <a:schemeClr val="tx1"/>
                          </a:solidFill>
                          <a:effectLst/>
                          <a:latin typeface="+mn-lt"/>
                          <a:ea typeface="+mn-ea"/>
                          <a:cs typeface="+mn-cs"/>
                        </a:rPr>
                        <a:t>Matchett’s</a:t>
                      </a:r>
                      <a:r>
                        <a:rPr kumimoji="0" lang="en-US" sz="800" b="0" i="0" u="none" strike="noStrike" kern="1200" cap="none" normalizeH="0" baseline="0" dirty="0" smtClean="0">
                          <a:ln>
                            <a:noFill/>
                          </a:ln>
                          <a:solidFill>
                            <a:schemeClr val="tx1"/>
                          </a:solidFill>
                          <a:effectLst/>
                          <a:latin typeface="+mn-lt"/>
                          <a:ea typeface="+mn-ea"/>
                          <a:cs typeface="+mn-cs"/>
                        </a:rPr>
                        <a:t> team</a:t>
                      </a: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9308583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8462" y="1469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30923" y="17956"/>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a:t>
            </a:r>
            <a:r>
              <a:rPr lang="en-US" sz="1600" b="1" kern="0" dirty="0" err="1" smtClean="0">
                <a:solidFill>
                  <a:srgbClr val="646464"/>
                </a:solidFill>
              </a:rPr>
              <a:t>Utilisation</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6" name="Group 852"/>
          <p:cNvGraphicFramePr>
            <a:graphicFrameLocks noGrp="1"/>
          </p:cNvGraphicFramePr>
          <p:nvPr>
            <p:extLst>
              <p:ext uri="{D42A27DB-BD31-4B8C-83A1-F6EECF244321}">
                <p14:modId xmlns:p14="http://schemas.microsoft.com/office/powerpoint/2010/main" val="2467505647"/>
              </p:ext>
            </p:extLst>
          </p:nvPr>
        </p:nvGraphicFramePr>
        <p:xfrm>
          <a:off x="265947" y="5809155"/>
          <a:ext cx="4724400" cy="947082"/>
        </p:xfrm>
        <a:graphic>
          <a:graphicData uri="http://schemas.openxmlformats.org/drawingml/2006/table">
            <a:tbl>
              <a:tblPr/>
              <a:tblGrid>
                <a:gridCol w="4724400"/>
              </a:tblGrid>
              <a:tr h="16087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2268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chemeClr val="tx1"/>
                          </a:solidFill>
                          <a:effectLst/>
                          <a:latin typeface="EYInterstate Light" pitchFamily="2" charset="0"/>
                        </a:rPr>
                        <a:t>Data from utilisation report dtd. 04 October 2013</a:t>
                      </a: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314278731"/>
              </p:ext>
            </p:extLst>
          </p:nvPr>
        </p:nvGraphicFramePr>
        <p:xfrm>
          <a:off x="265947" y="703755"/>
          <a:ext cx="8680375" cy="4772714"/>
        </p:xfrm>
        <a:graphic>
          <a:graphicData uri="http://schemas.openxmlformats.org/drawingml/2006/table">
            <a:tbl>
              <a:tblPr>
                <a:tableStyleId>{5C22544A-7EE6-4342-B048-85BDC9FD1C3A}</a:tableStyleId>
              </a:tblPr>
              <a:tblGrid>
                <a:gridCol w="2751489"/>
                <a:gridCol w="765618"/>
                <a:gridCol w="459708"/>
                <a:gridCol w="588156"/>
                <a:gridCol w="588156"/>
                <a:gridCol w="522242"/>
                <a:gridCol w="540834"/>
                <a:gridCol w="419146"/>
                <a:gridCol w="655761"/>
                <a:gridCol w="542523"/>
                <a:gridCol w="846742"/>
              </a:tblGrid>
              <a:tr h="249382">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fontAlgn="ctr"/>
                      <a:r>
                        <a:rPr lang="en-GB" sz="900" u="none" strike="noStrike">
                          <a:effectLst/>
                        </a:rPr>
                        <a:t>Fiscal Year to Date</a:t>
                      </a:r>
                      <a:endParaRPr lang="en-GB" sz="900" b="1" i="0" u="none" strike="noStrike">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5">
                  <a:txBody>
                    <a:bodyPr/>
                    <a:lstStyle/>
                    <a:p>
                      <a:pPr algn="ctr" fontAlgn="ctr"/>
                      <a:r>
                        <a:rPr lang="en-GB" sz="900" u="none" strike="noStrike" dirty="0">
                          <a:effectLst/>
                        </a:rPr>
                        <a:t>Week </a:t>
                      </a:r>
                      <a:r>
                        <a:rPr lang="en-GB" sz="900" u="none" strike="noStrike" dirty="0" smtClean="0">
                          <a:effectLst/>
                        </a:rPr>
                        <a:t>Ending 28/06/2013</a:t>
                      </a: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hMerge="1">
                  <a:txBody>
                    <a:bodyPr/>
                    <a:lstStyle/>
                    <a:p>
                      <a:endParaRPr lang="en-GB"/>
                    </a:p>
                  </a:txBody>
                  <a:tcPr/>
                </a:tc>
                <a:tc hMerge="1">
                  <a:txBody>
                    <a:bodyPr/>
                    <a:lstStyle/>
                    <a:p>
                      <a:endParaRPr lang="en-GB"/>
                    </a:p>
                  </a:txBody>
                  <a:tcPr/>
                </a:tc>
                <a:tc hMerge="1">
                  <a:txBody>
                    <a:bodyPr/>
                    <a:lstStyle/>
                    <a:p>
                      <a:pPr algn="l" fontAlgn="ct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r>
              <a:tr h="235527">
                <a:tc>
                  <a:txBody>
                    <a:bodyPr/>
                    <a:lstStyle/>
                    <a:p>
                      <a:pPr algn="l" fontAlgn="b"/>
                      <a:r>
                        <a:rPr lang="en-GB" sz="900" u="none" strike="noStrike" dirty="0">
                          <a:effectLst/>
                        </a:rPr>
                        <a:t>Resource Category</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a:effectLst/>
                        </a:rPr>
                        <a:t>(All)</a:t>
                      </a:r>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a:effectLst/>
                        </a:rPr>
                        <a:t> </a:t>
                      </a:r>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a:effectLst/>
                        </a:rPr>
                        <a:t> </a:t>
                      </a:r>
                      <a:endParaRPr lang="en-GB" sz="900" b="0"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1055">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IT Delivery</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Project</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Operational</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Organizational</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IT Mgmt and Admin </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IT Delivery </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Project</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Operational</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Organizational</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a:effectLst/>
                        </a:rPr>
                        <a:t>IT Mgmt and Admin </a:t>
                      </a:r>
                      <a:endParaRPr lang="en-GB" sz="900" b="1" i="0" u="none" strike="noStrike">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Advisory, TAS, Markets &amp; BCM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Area Relationship Management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Assurance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CBS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75%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Program Management Office</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Enterprise Security Programs</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70%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131%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Joint Discovery &amp; Assessment</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Messaging &amp; Collaboration</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a:solidFill>
                            <a:schemeClr val="dk1"/>
                          </a:solidFill>
                          <a:effectLst/>
                          <a:latin typeface="+mn-lt"/>
                          <a:ea typeface="+mn-ea"/>
                          <a:cs typeface="+mn-cs"/>
                        </a:rPr>
                        <a:t>Project Mercury</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108%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Quality Assurance &amp; Testing</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Infrastructure &amp; Operations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IT Global Program Management Office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Strategy &amp; Architecture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26%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60%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Tax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Grand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1104439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0" y="-21337"/>
            <a:ext cx="7025054" cy="4572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l" defTabSz="955675" eaLnBrk="0" hangingPunct="0">
              <a:spcAft>
                <a:spcPts val="0"/>
              </a:spcAft>
              <a:defRPr/>
            </a:pPr>
            <a:r>
              <a:rPr lang="en-US" sz="1600" b="1" kern="0" dirty="0" smtClean="0">
                <a:solidFill>
                  <a:srgbClr val="646464"/>
                </a:solidFill>
              </a:rPr>
              <a:t>5a. RAID – Top Critical Risks and Issues</a:t>
            </a:r>
            <a:endParaRPr lang="en-US" sz="1600" b="1" kern="0" dirty="0" smtClean="0">
              <a:solidFill>
                <a:srgbClr val="646464"/>
              </a:solidFill>
              <a:latin typeface="EYInterstate"/>
            </a:endParaRPr>
          </a:p>
        </p:txBody>
      </p:sp>
      <p:graphicFrame>
        <p:nvGraphicFramePr>
          <p:cNvPr id="9" name="Group 270"/>
          <p:cNvGraphicFramePr>
            <a:graphicFrameLocks noGrp="1"/>
          </p:cNvGraphicFramePr>
          <p:nvPr>
            <p:extLst>
              <p:ext uri="{D42A27DB-BD31-4B8C-83A1-F6EECF244321}">
                <p14:modId xmlns:p14="http://schemas.microsoft.com/office/powerpoint/2010/main" val="2780597624"/>
              </p:ext>
            </p:extLst>
          </p:nvPr>
        </p:nvGraphicFramePr>
        <p:xfrm>
          <a:off x="191922" y="3886200"/>
          <a:ext cx="8820150" cy="2319929"/>
        </p:xfrm>
        <a:graphic>
          <a:graphicData uri="http://schemas.openxmlformats.org/drawingml/2006/table">
            <a:tbl>
              <a:tblPr/>
              <a:tblGrid>
                <a:gridCol w="4171950"/>
                <a:gridCol w="4648200"/>
              </a:tblGrid>
              <a:tr h="8632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Issues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632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Description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Action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5043">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a:t>
                      </a: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endPar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endParaRP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endPar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endParaRP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err="1" smtClean="0">
                          <a:ln>
                            <a:noFill/>
                          </a:ln>
                          <a:solidFill>
                            <a:schemeClr val="bg2">
                              <a:lumMod val="75000"/>
                            </a:schemeClr>
                          </a:solidFill>
                          <a:effectLst/>
                          <a:latin typeface="EYInterstate Light" pitchFamily="2" charset="0"/>
                          <a:ea typeface="+mn-ea"/>
                          <a:cs typeface="+mn-cs"/>
                        </a:rPr>
                        <a:t>Finalise</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testing of latest release and issue to production</a:t>
                      </a: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 </a:t>
                      </a:r>
                      <a:r>
                        <a:rPr kumimoji="0" lang="en-GB"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Lync</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a:t>
                      </a:r>
                      <a:r>
                        <a:rPr kumimoji="0" lang="en-GB" sz="700" b="0" i="0" u="none" strike="noStrike" kern="1200" cap="none" normalizeH="0" baseline="0" dirty="0" err="1" smtClean="0">
                          <a:ln>
                            <a:noFill/>
                          </a:ln>
                          <a:solidFill>
                            <a:schemeClr val="tx1"/>
                          </a:solidFill>
                          <a:effectLst/>
                          <a:latin typeface="EYInterstate Light" pitchFamily="2" charset="0"/>
                          <a:ea typeface="+mn-ea"/>
                          <a:cs typeface="+mn-cs"/>
                        </a:rPr>
                        <a:t>Lync</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a:t>
                      </a:r>
                      <a:r>
                        <a:rPr kumimoji="0" lang="en-GB" sz="700" b="0" i="0" u="none" strike="noStrike" kern="1200" cap="none" normalizeH="0" baseline="0" dirty="0" err="1" smtClean="0">
                          <a:ln>
                            <a:noFill/>
                          </a:ln>
                          <a:solidFill>
                            <a:schemeClr val="tx1"/>
                          </a:solidFill>
                          <a:effectLst/>
                          <a:latin typeface="EYInterstate Light" pitchFamily="2" charset="0"/>
                          <a:ea typeface="+mn-ea"/>
                          <a:cs typeface="+mn-cs"/>
                        </a:rPr>
                        <a:t>Lync</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plan accordingly</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M&amp;C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Collab</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R1 -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ELS completion date is affected by the Global Change Freeze extension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ELS completion being re-forecast given published dates for lifting moratorium</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Collab</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R2 -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BAI product requires enhancing and custom SP work to meet EY search requirements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For full scope/quality to be delivered R2 plan will have to be changed to accommodate RTM version and custom work.</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CR to be worked through, and MS CR for custom translation requirement to be resolved through </a:t>
                      </a:r>
                      <a:r>
                        <a:rPr kumimoji="0" lang="en-GB" sz="700" b="0" i="0" u="none" strike="noStrike" kern="1200" cap="none" normalizeH="0" baseline="0" dirty="0" err="1" smtClean="0">
                          <a:ln>
                            <a:noFill/>
                          </a:ln>
                          <a:solidFill>
                            <a:schemeClr val="tx1"/>
                          </a:solidFill>
                          <a:effectLst/>
                          <a:latin typeface="EYInterstate Light" pitchFamily="2" charset="0"/>
                          <a:ea typeface="+mn-ea"/>
                          <a:cs typeface="+mn-cs"/>
                        </a:rPr>
                        <a:t>Collab</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R2 Wave 3 planning</a:t>
                      </a:r>
                      <a:endParaRPr kumimoji="0" lang="en-GB"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endParaRPr kumimoji="0" lang="en-GB"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Mercury - </a:t>
                      </a:r>
                      <a:r>
                        <a:rPr kumimoji="0" lang="en-US" sz="700" b="0" i="0" u="none" strike="noStrike" cap="none" normalizeH="0" baseline="0" dirty="0" smtClean="0">
                          <a:ln>
                            <a:noFill/>
                          </a:ln>
                          <a:solidFill>
                            <a:schemeClr val="bg2"/>
                          </a:solidFill>
                          <a:effectLst/>
                          <a:latin typeface="EYInterstate Light" pitchFamily="2" charset="0"/>
                        </a:rPr>
                        <a:t>Plan not in place to back-off Mercury scope with IMT team</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Team proactively working with IMT and more senior team member assigned to area</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ESP - </a:t>
                      </a: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Revised target dates set for AD Hardening however plans to support are yet to be </a:t>
                      </a:r>
                      <a:r>
                        <a:rPr kumimoji="0" lang="en-IN" sz="700" b="0" i="0" u="none" strike="noStrike" kern="1200" cap="none" normalizeH="0" baseline="0" dirty="0" err="1" smtClean="0">
                          <a:ln>
                            <a:noFill/>
                          </a:ln>
                          <a:solidFill>
                            <a:schemeClr val="tx1">
                              <a:lumMod val="75000"/>
                            </a:schemeClr>
                          </a:solidFill>
                          <a:effectLst/>
                          <a:latin typeface="EYInterstate Light" pitchFamily="2" charset="0"/>
                          <a:ea typeface="+mn-ea"/>
                          <a:cs typeface="Arial" charset="0"/>
                        </a:rPr>
                        <a:t>baselined</a:t>
                      </a: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 and new apps are being uncovered</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Engagement planned via Area Relationship Managers &amp; onwards with countries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ESP - Security awareness training is behind schedule due to lack of country engagement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Engagement planned via Area Relationship Managers &amp; onwards with countries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21" name="Group 270"/>
          <p:cNvGraphicFramePr>
            <a:graphicFrameLocks noGrp="1"/>
          </p:cNvGraphicFramePr>
          <p:nvPr>
            <p:extLst>
              <p:ext uri="{D42A27DB-BD31-4B8C-83A1-F6EECF244321}">
                <p14:modId xmlns:p14="http://schemas.microsoft.com/office/powerpoint/2010/main" val="1821718568"/>
              </p:ext>
            </p:extLst>
          </p:nvPr>
        </p:nvGraphicFramePr>
        <p:xfrm>
          <a:off x="171450" y="614453"/>
          <a:ext cx="8820150" cy="2593238"/>
        </p:xfrm>
        <a:graphic>
          <a:graphicData uri="http://schemas.openxmlformats.org/drawingml/2006/table">
            <a:tbl>
              <a:tblPr/>
              <a:tblGrid>
                <a:gridCol w="4248150"/>
                <a:gridCol w="4572000"/>
              </a:tblGrid>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Risks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Description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Proposed Action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29961">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a:t>
                      </a: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Change Moratorium has pushed out a number of items within APP and also preventing decommissioning. </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Reviewing resource usage across Cross Org programs</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Firming up demand pipeline – some selling outside of Cross Org, some additional AD Hardening work</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N/A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N/A</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 </a:t>
                      </a:r>
                      <a:r>
                        <a:rPr kumimoji="0" lang="en-GB"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Lync</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Change freeze may impact </a:t>
                      </a:r>
                      <a:r>
                        <a:rPr kumimoji="0" lang="en-GB" sz="700" b="0" i="0" u="none" strike="noStrike" kern="1200" cap="none" normalizeH="0" baseline="0" dirty="0" err="1" smtClean="0">
                          <a:ln>
                            <a:noFill/>
                          </a:ln>
                          <a:solidFill>
                            <a:schemeClr val="tx1"/>
                          </a:solidFill>
                          <a:effectLst/>
                          <a:latin typeface="EYInterstate Light" pitchFamily="2" charset="0"/>
                          <a:ea typeface="+mn-ea"/>
                          <a:cs typeface="+mn-cs"/>
                        </a:rPr>
                        <a:t>Lync</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timelines</a:t>
                      </a:r>
                      <a:endParaRPr kumimoji="0" lang="en-GB"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Raise changes in advance, escalate issue</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Collab</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R2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envt</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build added, slippage of delivery to dependent programs now being worked through with each team</a:t>
                      </a:r>
                      <a:endPar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820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schemeClr>
                          </a:solidFill>
                          <a:effectLst/>
                          <a:latin typeface="EYInterstate Light" pitchFamily="2" charset="0"/>
                        </a:rPr>
                        <a:t>Mercury - </a:t>
                      </a:r>
                      <a:r>
                        <a:rPr kumimoji="0" lang="en-US" sz="700" b="0" i="0" u="none" strike="noStrike" cap="none" normalizeH="0" baseline="0" dirty="0" smtClean="0">
                          <a:ln>
                            <a:noFill/>
                          </a:ln>
                          <a:solidFill>
                            <a:schemeClr val="bg2"/>
                          </a:solidFill>
                          <a:effectLst/>
                          <a:latin typeface="EYInterstate Light" pitchFamily="2" charset="0"/>
                        </a:rPr>
                        <a:t>Lack of end-to-end environment to support OAT and regression testing could lead to another GAMX &amp; GCL5 issue when Mercury is available for deployment</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 and commence discussions with legacy teams</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bg2"/>
                          </a:solidFill>
                          <a:effectLst/>
                          <a:latin typeface="EYInterstate Light" pitchFamily="2" charset="0"/>
                        </a:rPr>
                        <a:t>Lack of clarity around deliver model for MDM/MDS include who pays for what</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Engaged with S&amp;A and IMT teams to resolve</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bg2"/>
                          </a:solidFill>
                          <a:effectLst/>
                          <a:latin typeface="EYInterstate Light" pitchFamily="2" charset="0"/>
                        </a:rPr>
                        <a:t>Potential requirement for new revenue recognition model to be applied to GFIS</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Being assessed outside of Program by Finance &amp; Infrastructure; Not currently in scope of Mercury</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3420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Time needed to clarify scope impacts from security audit, impacts time to deliver planned scope in FY14, which in turn risks shortfall on expected delivery and will impact run rate &amp; utilization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401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Program does not deliver against managed security risks where required skills not being available (e.g. InfoSec, PMs, Engineering)</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Extend GSS/3rd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Intensify recruiting of key skill resources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401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Global Change Freeze in Sep/Oct could impact planned deployments</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Present cases to CAB for guest Wi-Fi and EYRC preparatory activities which require production change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Appendix</a:t>
            </a:r>
            <a:endParaRPr lang="en-GB"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nvGraphicFramePr>
        <p:xfrm>
          <a:off x="76200" y="2046288"/>
          <a:ext cx="4354513" cy="4251326"/>
        </p:xfrm>
        <a:graphic>
          <a:graphicData uri="http://schemas.openxmlformats.org/drawingml/2006/table">
            <a:tbl>
              <a:tblPr/>
              <a:tblGrid>
                <a:gridCol w="4354513"/>
              </a:tblGrid>
              <a:tr h="13408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00126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Application Platform Program</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Progressed data room discovery work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Increased scope discussions underway,</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LNDR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deactivations continued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list of restore requests provided to SD for review</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Data Center Consolidation</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Exceptions granted and work continuing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AD Hardening (ESP)</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Further refinement of scope and requirements achieved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956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787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Decomm – delays due to moratorium and also Archiving dependency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 – production cutovers delayed due to moratorium</a:t>
                      </a: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86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1477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DCC Malaysia, India GSS and MENA targeted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Application Platform Program -Continuing  upgrades and migrations, firm up plan and resourcing for data room upgrades for Sydney,  Buenos Aires, Toronto and Johannesburg as well as potential extended scope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AD Hardening – split dispositions into the 5 remediation streams. Upgrade repository with additional apps identified by service delivery teams. Obtain necessary exceptions for Change process. Push Service Delivery for confirmation of environments requiring use of program test servers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evaluate metrics around decom effort using new CR, rework decom forecasts.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Continue Notes deactivations</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nvGraphicFramePr>
        <p:xfrm>
          <a:off x="4476750" y="3733800"/>
          <a:ext cx="4495800" cy="1568452"/>
        </p:xfrm>
        <a:graphic>
          <a:graphicData uri="http://schemas.openxmlformats.org/drawingml/2006/table">
            <a:tbl>
              <a:tblPr/>
              <a:tblGrid>
                <a:gridCol w="2181341"/>
                <a:gridCol w="2314459"/>
              </a:tblGrid>
              <a:tr h="22162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21407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47377">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Lack of clarity about retention requirements for archiving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Working with Risk Management to resolve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7390">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242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55561">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None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nvGraphicFramePr>
        <p:xfrm>
          <a:off x="49213" y="279400"/>
          <a:ext cx="4370387" cy="1590675"/>
        </p:xfrm>
        <a:graphic>
          <a:graphicData uri="http://schemas.openxmlformats.org/drawingml/2006/table">
            <a:tbl>
              <a:tblPr/>
              <a:tblGrid>
                <a:gridCol w="4370387"/>
              </a:tblGrid>
              <a:tr h="13550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10" marB="1441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5516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AD Hardening – QA and Dev environments hardened – thus far only 2 reported issues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Disaster Recovery – SD teams continue to validate the DR plan list provided by Mark Stefannacci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Planning IT repository integration progressing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Application Platform Program – eDocs SQL Server upgrade kicked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3231" marR="33231" marT="14410" marB="1441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nvGraphicFramePr>
        <p:xfrm>
          <a:off x="4495800" y="557213"/>
          <a:ext cx="4468814" cy="1692275"/>
        </p:xfrm>
        <a:graphic>
          <a:graphicData uri="http://schemas.openxmlformats.org/drawingml/2006/table">
            <a:tbl>
              <a:tblPr/>
              <a:tblGrid>
                <a:gridCol w="1524000"/>
                <a:gridCol w="673777"/>
                <a:gridCol w="697823"/>
                <a:gridCol w="525091"/>
                <a:gridCol w="529921"/>
                <a:gridCol w="518202"/>
              </a:tblGrid>
              <a:tr h="152437">
                <a:tc>
                  <a:txBody>
                    <a:bodyPr/>
                    <a:lstStyle/>
                    <a:p>
                      <a:pPr marL="228600" marR="0" lvl="0" indent="-228600" algn="l" defTabSz="947738" rtl="0" eaLnBrk="0" fontAlgn="base" latinLnBrk="0" hangingPunct="0">
                        <a:lnSpc>
                          <a:spcPct val="100000"/>
                        </a:lnSpc>
                        <a:spcBef>
                          <a:spcPct val="0"/>
                        </a:spcBef>
                        <a:spcAft>
                          <a:spcPct val="10000"/>
                        </a:spcAft>
                        <a:buClr>
                          <a:schemeClr val="hlink"/>
                        </a:buClr>
                        <a:buSzTx/>
                        <a:buFont typeface="EYInterstate" pitchFamily="2" charset="0"/>
                        <a:buAutoNum type="alphaUcPeriod" startAt="5"/>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8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LNDR Mass Deactivations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30-Nov-13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30-Nov-13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APP Data Room high level scope and resource plan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11-Oct-14</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32029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DCC Application Migrations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N/A</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30-Dec-13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0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Decom – rebaseline plan</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6 Sep 13</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9219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 FY14 App Decom</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 Jun 14</a:t>
                      </a:r>
                      <a:endPar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30-Jun-14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Target</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5" name="Group 270"/>
          <p:cNvGraphicFramePr>
            <a:graphicFrameLocks noGrp="1"/>
          </p:cNvGraphicFramePr>
          <p:nvPr/>
        </p:nvGraphicFramePr>
        <p:xfrm>
          <a:off x="7543800" y="-4763"/>
          <a:ext cx="1503363" cy="534989"/>
        </p:xfrm>
        <a:graphic>
          <a:graphicData uri="http://schemas.openxmlformats.org/drawingml/2006/table">
            <a:tbl>
              <a:tblPr/>
              <a:tblGrid>
                <a:gridCol w="751680"/>
                <a:gridCol w="751683"/>
              </a:tblGrid>
              <a:tr h="152385">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80" marR="31580" marT="13681" marB="1368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1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786">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6" name="Table 15"/>
          <p:cNvGraphicFramePr>
            <a:graphicFrameLocks noGrp="1"/>
          </p:cNvGraphicFramePr>
          <p:nvPr/>
        </p:nvGraphicFramePr>
        <p:xfrm>
          <a:off x="4494213" y="2286000"/>
          <a:ext cx="4495800" cy="1412875"/>
        </p:xfrm>
        <a:graphic>
          <a:graphicData uri="http://schemas.openxmlformats.org/drawingml/2006/table">
            <a:tbl>
              <a:tblPr/>
              <a:tblGrid>
                <a:gridCol w="2172264"/>
                <a:gridCol w="2323536"/>
              </a:tblGrid>
              <a:tr h="456568">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4006">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464709">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Pipeline of work for offshore development and test teams may not cover all resources in Q2</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Reviewing resource usage across Cross Org programs</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Firming up demand pipeline – some selling outside of Cross Org, some additional AD Hardening work</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57591">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Change Moratorium has pushed out a number of items within APP and also preventing decommissioning. </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Replanning workload and schedule</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Using time to do as much pre work as possible</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nvGraphicFramePr>
        <p:xfrm>
          <a:off x="4454525" y="5638800"/>
          <a:ext cx="4495800" cy="685800"/>
        </p:xfrm>
        <a:graphic>
          <a:graphicData uri="http://schemas.openxmlformats.org/drawingml/2006/table">
            <a:tbl>
              <a:tblPr/>
              <a:tblGrid>
                <a:gridCol w="4495800"/>
              </a:tblGrid>
              <a:tr h="306567">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74" marB="13674"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79233">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Clarity of retention requirements a barrier to physical decom, also dependency on Global Archiving timing. Being addressed to drive to GREEN.</a:t>
                      </a:r>
                    </a:p>
                  </a:txBody>
                  <a:tcPr marL="31577" marR="31577" marT="13674" marB="13674"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450" y="6584950"/>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550" y="6584950"/>
          <a:ext cx="484188" cy="88900"/>
        </p:xfrm>
        <a:graphic>
          <a:graphicData uri="http://schemas.openxmlformats.org/drawingml/2006/table">
            <a:tbl>
              <a:tblPr/>
              <a:tblGrid>
                <a:gridCol w="484188"/>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615" marR="31615"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688" y="6573838"/>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69850" y="6581775"/>
          <a:ext cx="612775" cy="88900"/>
        </p:xfrm>
        <a:graphic>
          <a:graphicData uri="http://schemas.openxmlformats.org/drawingml/2006/table">
            <a:tbl>
              <a:tblPr/>
              <a:tblGrid>
                <a:gridCol w="61277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54" marR="31554"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8839" name="Group 27"/>
          <p:cNvGrpSpPr>
            <a:grpSpLocks/>
          </p:cNvGrpSpPr>
          <p:nvPr/>
        </p:nvGrpSpPr>
        <p:grpSpPr bwMode="auto">
          <a:xfrm>
            <a:off x="0" y="6389688"/>
            <a:ext cx="8964613" cy="541337"/>
            <a:chOff x="0" y="6505545"/>
            <a:chExt cx="9711531" cy="540206"/>
          </a:xfrm>
        </p:grpSpPr>
        <p:sp>
          <p:nvSpPr>
            <p:cNvPr id="28842" name="TextBox 20"/>
            <p:cNvSpPr txBox="1">
              <a:spLocks noChangeArrowheads="1"/>
            </p:cNvSpPr>
            <p:nvPr/>
          </p:nvSpPr>
          <p:spPr bwMode="gray">
            <a:xfrm>
              <a:off x="1639689" y="6576570"/>
              <a:ext cx="26112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a:solidFill>
                  <a:srgbClr val="646464"/>
                </a:solidFill>
                <a:latin typeface="EYInterstate Light" pitchFamily="2" charset="0"/>
              </a:endParaRPr>
            </a:p>
            <a:p>
              <a:r>
                <a:rPr lang="en-GB" sz="500" b="1">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149" y="6657627"/>
              <a:ext cx="663830" cy="169507"/>
            </a:xfrm>
            <a:prstGeom prst="rect">
              <a:avLst/>
            </a:prstGeom>
          </p:spPr>
          <p:txBody>
            <a:bodyPr wrap="none">
              <a:spAutoFit/>
            </a:bodyPr>
            <a:lstStyle/>
            <a:p>
              <a:pPr defTabSz="955675" eaLnBrk="0" hangingPunct="0">
                <a:spcAft>
                  <a:spcPts val="0"/>
                </a:spcAft>
                <a:defRPr/>
              </a:pPr>
              <a:r>
                <a:rPr lang="en-US" sz="500" b="1" dirty="0">
                  <a:solidFill>
                    <a:srgbClr val="646464"/>
                  </a:solidFill>
                  <a:latin typeface="EYInterstate Light" pitchFamily="2" charset="0"/>
                  <a:cs typeface="+mn-cs"/>
                </a:rPr>
                <a:t>Fully achieved</a:t>
              </a:r>
              <a:endParaRPr lang="en-GB" sz="500" b="1" kern="0" dirty="0">
                <a:solidFill>
                  <a:srgbClr val="646464"/>
                </a:solidFill>
                <a:latin typeface="+mn-lt"/>
                <a:cs typeface="+mn-cs"/>
              </a:endParaRPr>
            </a:p>
          </p:txBody>
        </p:sp>
        <p:sp>
          <p:nvSpPr>
            <p:cNvPr id="25" name="TextBox 24"/>
            <p:cNvSpPr txBox="1"/>
            <p:nvPr/>
          </p:nvSpPr>
          <p:spPr bwMode="gray">
            <a:xfrm>
              <a:off x="0" y="6505545"/>
              <a:ext cx="4882422" cy="169507"/>
            </a:xfrm>
            <a:prstGeom prst="rect">
              <a:avLst/>
            </a:prstGeom>
          </p:spPr>
          <p:txBody>
            <a:bodyPr wrap="none">
              <a:spAutoFit/>
            </a:bodyPr>
            <a:lstStyle/>
            <a:p>
              <a:pPr defTabSz="955675" eaLnBrk="0" hangingPunct="0">
                <a:spcAft>
                  <a:spcPts val="0"/>
                </a:spcAft>
                <a:defRPr/>
              </a:pPr>
              <a:r>
                <a:rPr lang="en-US" sz="500" dirty="0">
                  <a:solidFill>
                    <a:srgbClr val="646464"/>
                  </a:solidFill>
                  <a:latin typeface="EYInterstate Light" pitchFamily="2" charset="0"/>
                  <a:cs typeface="+mn-cs"/>
                </a:rPr>
                <a:t>The overall initiative status is governed by the RAG Status Guidance, summarized below. This guidance also applies to the individual Milestones Stats. </a:t>
              </a:r>
              <a:endParaRPr lang="en-GB" sz="500" kern="0" dirty="0">
                <a:solidFill>
                  <a:srgbClr val="646464"/>
                </a:solidFill>
                <a:latin typeface="+mn-lt"/>
                <a:cs typeface="+mn-cs"/>
              </a:endParaRPr>
            </a:p>
          </p:txBody>
        </p:sp>
        <p:sp>
          <p:nvSpPr>
            <p:cNvPr id="28845" name="TextBox 25"/>
            <p:cNvSpPr txBox="1">
              <a:spLocks noChangeArrowheads="1"/>
            </p:cNvSpPr>
            <p:nvPr/>
          </p:nvSpPr>
          <p:spPr bwMode="gray">
            <a:xfrm>
              <a:off x="7423210" y="6564722"/>
              <a:ext cx="22883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a:solidFill>
                  <a:srgbClr val="646464"/>
                </a:solidFill>
                <a:latin typeface="EYInterstate Light" pitchFamily="2" charset="0"/>
              </a:endParaRPr>
            </a:p>
            <a:p>
              <a:r>
                <a:rPr lang="en-GB" sz="500" b="1">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8846" name="TextBox 26"/>
            <p:cNvSpPr txBox="1">
              <a:spLocks noChangeArrowheads="1"/>
            </p:cNvSpPr>
            <p:nvPr/>
          </p:nvSpPr>
          <p:spPr bwMode="gray">
            <a:xfrm>
              <a:off x="4849123" y="6568697"/>
              <a:ext cx="1976087"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a:solidFill>
                  <a:srgbClr val="646464"/>
                </a:solidFill>
                <a:latin typeface="EYInterstate Light" pitchFamily="2" charset="0"/>
              </a:endParaRPr>
            </a:p>
            <a:p>
              <a:r>
                <a:rPr lang="en-GB" sz="500" b="1">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28840" name="Freeform 94"/>
          <p:cNvSpPr>
            <a:spLocks/>
          </p:cNvSpPr>
          <p:nvPr/>
        </p:nvSpPr>
        <p:spPr bwMode="gray">
          <a:xfrm>
            <a:off x="-3175" y="-3175"/>
            <a:ext cx="702627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Lst>
            <a:ahLst/>
            <a:cxnLst>
              <a:cxn ang="T10">
                <a:pos x="T0" y="T1"/>
              </a:cxn>
              <a:cxn ang="T11">
                <a:pos x="T2" y="T3"/>
              </a:cxn>
              <a:cxn ang="T12">
                <a:pos x="T4" y="T5"/>
              </a:cxn>
              <a:cxn ang="T13">
                <a:pos x="T6" y="T7"/>
              </a:cxn>
              <a:cxn ang="T14">
                <a:pos x="T8" y="T9"/>
              </a:cxn>
            </a:cxnLst>
            <a:rect l="T15" t="T16" r="T17" b="T18"/>
            <a:pathLst>
              <a:path w="6000" h="754">
                <a:moveTo>
                  <a:pt x="6000" y="0"/>
                </a:moveTo>
                <a:lnTo>
                  <a:pt x="5854" y="752"/>
                </a:lnTo>
                <a:lnTo>
                  <a:pt x="0" y="754"/>
                </a:lnTo>
                <a:lnTo>
                  <a:pt x="0" y="3"/>
                </a:lnTo>
                <a:lnTo>
                  <a:pt x="6000" y="0"/>
                </a:lnTo>
                <a:close/>
              </a:path>
            </a:pathLst>
          </a:custGeom>
          <a:solidFill>
            <a:srgbClr val="FFD2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 name="Rectangle 183"/>
          <p:cNvSpPr txBox="1">
            <a:spLocks noChangeArrowheads="1"/>
          </p:cNvSpPr>
          <p:nvPr/>
        </p:nvSpPr>
        <p:spPr bwMode="gray">
          <a:xfrm>
            <a:off x="-3175" y="-11113"/>
            <a:ext cx="7729538" cy="554038"/>
          </a:xfrm>
          <a:prstGeom prst="rect">
            <a:avLst/>
          </a:prstGeom>
        </p:spPr>
        <p:txBody>
          <a:bodyPr>
            <a:spAutoFit/>
          </a:bodyPr>
          <a:lstStyle/>
          <a:p>
            <a:pPr algn="l" defTabSz="955675" eaLnBrk="0" hangingPunct="0">
              <a:spcAft>
                <a:spcPts val="0"/>
              </a:spcAft>
              <a:defRPr/>
            </a:pPr>
            <a:r>
              <a:rPr lang="en-US" sz="1600" b="1" kern="0" dirty="0">
                <a:solidFill>
                  <a:srgbClr val="646464"/>
                </a:solidFill>
                <a:latin typeface="EYInterstate"/>
                <a:cs typeface="+mn-cs"/>
              </a:rPr>
              <a:t>16-R28975-  Joint </a:t>
            </a:r>
            <a:r>
              <a:rPr lang="en-US" sz="1600" b="1" kern="0" dirty="0">
                <a:solidFill>
                  <a:srgbClr val="646464"/>
                </a:solidFill>
                <a:latin typeface="+mn-lt"/>
                <a:cs typeface="+mn-cs"/>
              </a:rPr>
              <a:t>Discovery and Assessment – October 30 2013</a:t>
            </a:r>
          </a:p>
          <a:p>
            <a:pPr algn="l" defTabSz="955675" eaLnBrk="0" hangingPunct="0">
              <a:spcAft>
                <a:spcPts val="0"/>
              </a:spcAft>
              <a:defRPr/>
            </a:pPr>
            <a:r>
              <a:rPr lang="en-US" sz="1400" kern="0" dirty="0">
                <a:solidFill>
                  <a:srgbClr val="646464"/>
                </a:solidFill>
                <a:latin typeface="+mn-lt"/>
                <a:cs typeface="+mn-cs"/>
              </a:rPr>
              <a:t>James Hartley </a:t>
            </a:r>
          </a:p>
        </p:txBody>
      </p:sp>
    </p:spTree>
    <p:extLst>
      <p:ext uri="{BB962C8B-B14F-4D97-AF65-F5344CB8AC3E}">
        <p14:creationId xmlns:p14="http://schemas.microsoft.com/office/powerpoint/2010/main" val="23849121"/>
      </p:ext>
    </p:extLst>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351509798"/>
              </p:ext>
            </p:extLst>
          </p:nvPr>
        </p:nvGraphicFramePr>
        <p:xfrm>
          <a:off x="76200" y="3200400"/>
          <a:ext cx="4355123" cy="2792766"/>
        </p:xfrm>
        <a:graphic>
          <a:graphicData uri="http://schemas.openxmlformats.org/drawingml/2006/table">
            <a:tbl>
              <a:tblPr/>
              <a:tblGrid>
                <a:gridCol w="4355123"/>
              </a:tblGrid>
              <a:tr h="16517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80295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Kickoff new country planning as scheduled is modified to support clustered migrations for CSE and MENA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5286">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3900">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292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0252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Decision and communication regarding CSE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Commence migrations in Sri Lanka and complete migrations in Canada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Continue preparations and stage gates for Mena, BENE and Singapore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Compile and socialize CY14 schedule</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574672621"/>
              </p:ext>
            </p:extLst>
          </p:nvPr>
        </p:nvGraphicFramePr>
        <p:xfrm>
          <a:off x="4524759" y="3352800"/>
          <a:ext cx="4495800" cy="1388867"/>
        </p:xfrm>
        <a:graphic>
          <a:graphicData uri="http://schemas.openxmlformats.org/drawingml/2006/table">
            <a:tbl>
              <a:tblPr/>
              <a:tblGrid>
                <a:gridCol w="1665838"/>
                <a:gridCol w="1305962"/>
                <a:gridCol w="685800"/>
                <a:gridCol w="838200"/>
              </a:tblGrid>
              <a:tr h="235515">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027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I477: Broker Dealer/Capital Advisors in testing</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Complete and </a:t>
                      </a:r>
                      <a:r>
                        <a:rPr kumimoji="0" lang="en-US" sz="700" b="0" i="0" u="none" strike="noStrike" kern="1200" cap="none" normalizeH="0" baseline="0" dirty="0" err="1" smtClean="0">
                          <a:ln>
                            <a:noFill/>
                          </a:ln>
                          <a:solidFill>
                            <a:schemeClr val="bg2">
                              <a:lumMod val="75000"/>
                            </a:schemeClr>
                          </a:solidFill>
                          <a:effectLst/>
                          <a:latin typeface="EYInterstate Light" pitchFamily="2" charset="0"/>
                          <a:ea typeface="+mn-ea"/>
                          <a:cs typeface="+mn-cs"/>
                        </a:rPr>
                        <a:t>finalise</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testing</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Jennifer Low</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I510: 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err="1" smtClean="0">
                          <a:ln>
                            <a:noFill/>
                          </a:ln>
                          <a:solidFill>
                            <a:schemeClr val="bg2">
                              <a:lumMod val="75000"/>
                            </a:schemeClr>
                          </a:solidFill>
                          <a:effectLst/>
                          <a:latin typeface="EYInterstate Light" pitchFamily="2" charset="0"/>
                          <a:ea typeface="+mn-ea"/>
                          <a:cs typeface="+mn-cs"/>
                        </a:rPr>
                        <a:t>Finalise</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testing of latest release and issue to production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Steve Dennis</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2636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790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None</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dirty="0"/>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1233552294"/>
              </p:ext>
            </p:extLst>
          </p:nvPr>
        </p:nvGraphicFramePr>
        <p:xfrm>
          <a:off x="76201" y="675874"/>
          <a:ext cx="4353961" cy="2361888"/>
        </p:xfrm>
        <a:graphic>
          <a:graphicData uri="http://schemas.openxmlformats.org/drawingml/2006/table">
            <a:tbl>
              <a:tblPr/>
              <a:tblGrid>
                <a:gridCol w="4353961"/>
              </a:tblGrid>
              <a:tr h="86126">
                <a:tc>
                  <a:txBody>
                    <a:bodyPr/>
                    <a:lstStyle/>
                    <a:p>
                      <a:pPr marL="0" marR="0" lvl="0" indent="0" algn="l" defTabSz="947738" rtl="0" eaLnBrk="0" fontAlgn="base" latinLnBrk="0" hangingPunct="0">
                        <a:lnSpc>
                          <a:spcPct val="100000"/>
                        </a:lnSpc>
                        <a:spcBef>
                          <a:spcPct val="0"/>
                        </a:spcBef>
                        <a:spcAft>
                          <a:spcPct val="0"/>
                        </a:spcAft>
                        <a:buClrTx/>
                        <a:buSzTx/>
                        <a:buFontTx/>
                        <a:buNone/>
                        <a:tabLst/>
                        <a:defRPr/>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441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CANADA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commenced 23 Oct; on track for full velocity starting week commencing 4</a:t>
                      </a:r>
                      <a:r>
                        <a:rPr kumimoji="0" lang="en-GB" sz="700" b="0" i="0" u="none" strike="noStrike" kern="1200" cap="none" normalizeH="0" baseline="30000" dirty="0" smtClean="0">
                          <a:ln>
                            <a:noFill/>
                          </a:ln>
                          <a:solidFill>
                            <a:schemeClr val="bg2">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SRI LANKA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SINGAPORE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CSE – RED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MIA EY FILES Solution not agreed/approved by business; confirming next steps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Cannot commence migrations in November due to lack of engagement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BENE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25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GCO Confirmation received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MENA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11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Pending GCO issue clarification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700980100"/>
              </p:ext>
            </p:extLst>
          </p:nvPr>
        </p:nvGraphicFramePr>
        <p:xfrm>
          <a:off x="4524759" y="584775"/>
          <a:ext cx="4479007" cy="1523685"/>
        </p:xfrm>
        <a:graphic>
          <a:graphicData uri="http://schemas.openxmlformats.org/drawingml/2006/table">
            <a:tbl>
              <a:tblPr/>
              <a:tblGrid>
                <a:gridCol w="1523999"/>
                <a:gridCol w="685800"/>
                <a:gridCol w="609600"/>
                <a:gridCol w="588985"/>
                <a:gridCol w="541297"/>
                <a:gridCol w="529326"/>
              </a:tblGrid>
              <a:tr h="20149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3236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Canada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23-Oct-13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Sri Lanka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Singapore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BENE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MENA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CSE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19-Dec-13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1582013627"/>
              </p:ext>
            </p:extLst>
          </p:nvPr>
        </p:nvGraphicFramePr>
        <p:xfrm>
          <a:off x="7467600"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316763218"/>
              </p:ext>
            </p:extLst>
          </p:nvPr>
        </p:nvGraphicFramePr>
        <p:xfrm>
          <a:off x="4535393" y="2798134"/>
          <a:ext cx="4466840" cy="533400"/>
        </p:xfrm>
        <a:graphic>
          <a:graphicData uri="http://schemas.openxmlformats.org/drawingml/2006/table">
            <a:tbl>
              <a:tblPr/>
              <a:tblGrid>
                <a:gridCol w="1572421"/>
                <a:gridCol w="1438474"/>
                <a:gridCol w="681383"/>
                <a:gridCol w="774562"/>
              </a:tblGrid>
              <a:tr h="24072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1650">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86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1199877649"/>
              </p:ext>
            </p:extLst>
          </p:nvPr>
        </p:nvGraphicFramePr>
        <p:xfrm>
          <a:off x="4524759" y="5611967"/>
          <a:ext cx="4495800" cy="560233"/>
        </p:xfrm>
        <a:graphic>
          <a:graphicData uri="http://schemas.openxmlformats.org/drawingml/2006/table">
            <a:tbl>
              <a:tblPr/>
              <a:tblGrid>
                <a:gridCol w="4495800"/>
              </a:tblGrid>
              <a:tr h="719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261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See Above regarding client contracts for Data in the cloud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hangingPunct="0">
              <a:spcAft>
                <a:spcPts val="0"/>
              </a:spcAft>
              <a:defRPr/>
            </a:pPr>
            <a:r>
              <a:rPr lang="en-US" sz="1600" b="1" kern="0" dirty="0">
                <a:solidFill>
                  <a:srgbClr val="646464"/>
                </a:solidFill>
              </a:rPr>
              <a:t>M&amp;C Outlook Exchange – October 2013</a:t>
            </a:r>
          </a:p>
          <a:p>
            <a:pPr algn="l" defTabSz="955675" eaLnBrk="0" hangingPunct="0">
              <a:spcAft>
                <a:spcPts val="0"/>
              </a:spcAft>
              <a:defRPr/>
            </a:pPr>
            <a:r>
              <a:rPr lang="en-US" sz="1600" kern="0" dirty="0">
                <a:solidFill>
                  <a:srgbClr val="646464"/>
                </a:solidFill>
              </a:rPr>
              <a:t>David Bingham/Steve Dennis/Rachel Phillips</a:t>
            </a:r>
          </a:p>
        </p:txBody>
      </p:sp>
    </p:spTree>
    <p:extLst>
      <p:ext uri="{BB962C8B-B14F-4D97-AF65-F5344CB8AC3E}">
        <p14:creationId xmlns:p14="http://schemas.microsoft.com/office/powerpoint/2010/main" val="17519160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715570582"/>
              </p:ext>
            </p:extLst>
          </p:nvPr>
        </p:nvGraphicFramePr>
        <p:xfrm>
          <a:off x="75619" y="2819400"/>
          <a:ext cx="4355123" cy="3510966"/>
        </p:xfrm>
        <a:graphic>
          <a:graphicData uri="http://schemas.openxmlformats.org/drawingml/2006/table">
            <a:tbl>
              <a:tblPr/>
              <a:tblGrid>
                <a:gridCol w="4355123"/>
              </a:tblGrid>
              <a:tr h="15240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EYQA AD Trust was established successfully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team have successfully completed the build phase of ‘new’ FIM</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CR to SOW2 to extend ATT Consulting Resources has been approved by both EY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Support models for both pre-pilot and pilot defined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723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743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remaining CoLo build work for Amsterdam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Finalising contract change for SBA orders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Building the eBond solution – way-forward agreed with ATT, dependant on EY resource availability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the GAP testing required for Lync testing to commence and establishing the Production Trust (I522)</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4423">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379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Establish the Production trust with ATT then commence Infrastructure Readiness Tests.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Agree contracts for procuring future SBAs and implementing additional security controls (services).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Progress remaining activities to finalise  Amsterdam colo spaces.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Commence functional testing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Rollout Lync to ~400 IT Staff (pre-pilot)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866694071"/>
              </p:ext>
            </p:extLst>
          </p:nvPr>
        </p:nvGraphicFramePr>
        <p:xfrm>
          <a:off x="4585490" y="3048000"/>
          <a:ext cx="4495800" cy="2894117"/>
        </p:xfrm>
        <a:graphic>
          <a:graphicData uri="http://schemas.openxmlformats.org/drawingml/2006/table">
            <a:tbl>
              <a:tblPr/>
              <a:tblGrid>
                <a:gridCol w="1665838"/>
                <a:gridCol w="1305962"/>
                <a:gridCol w="685800"/>
                <a:gridCol w="838200"/>
              </a:tblGrid>
              <a:tr h="209848">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68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395840">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I216 -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There is no complete test environment for the M&amp;C Solution so once users are 'live' there is no integrated  way of testing enhancements / fixes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Look at options for developing the right environment for post go live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Geoff Thomson</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302844">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I329 - GWAN upgrade decision will arrive too late for Canadian sites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Work with GNP team to understand plan for upgrade to Canada sites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Lync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06-Nov-13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p>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I489 - There is currently no plan for the delivery of the eBonding Solution for Lync</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Meet with ATT to agree technical way-fwd </a:t>
                      </a:r>
                      <a:r>
                        <a:rPr kumimoji="0" lang="en-GB" sz="700" b="0" i="0" u="sng" strike="noStrike" kern="1200" cap="none" normalizeH="0" baseline="0" dirty="0" smtClean="0">
                          <a:ln>
                            <a:noFill/>
                          </a:ln>
                          <a:solidFill>
                            <a:schemeClr val="tx1"/>
                          </a:solidFill>
                          <a:effectLst/>
                          <a:latin typeface="EYInterstate Light" pitchFamily="2" charset="0"/>
                          <a:ea typeface="+mn-ea"/>
                          <a:cs typeface="+mn-cs"/>
                        </a:rPr>
                        <a:t>and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raise request internally for resource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3641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Recommended Action</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CR161 - Additional Security Controls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Approved subject to confirmation from InfoSec and Ops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 TBC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Delays due to two external factors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2062417800"/>
              </p:ext>
            </p:extLst>
          </p:nvPr>
        </p:nvGraphicFramePr>
        <p:xfrm>
          <a:off x="76200" y="603816"/>
          <a:ext cx="4360985" cy="2191200"/>
        </p:xfrm>
        <a:graphic>
          <a:graphicData uri="http://schemas.openxmlformats.org/drawingml/2006/table">
            <a:tbl>
              <a:tblPr/>
              <a:tblGrid>
                <a:gridCol w="4360985"/>
              </a:tblGrid>
              <a:tr h="11503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671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team have successfully established the trust connection between EYQA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Two external factors have impacted the Lync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team were requested to complete some changes on the UVT solution, therefore diverting efforts from their Lync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Issues with Production </a:t>
                      </a: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AD prevented the Lync team from establishing the trust connection between Production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snr management decision</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 progresses to define solution for VPN-less access (i.e. EDGE) to mitigate potential call quality issues (R458).</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According to available data points approx. half of the countries do not have suitable bandwidth for the deployment of Lync’s voice and/or video capabilities, severely limiting the ability to realise associated benefits.</a:t>
                      </a: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063748234"/>
              </p:ext>
            </p:extLst>
          </p:nvPr>
        </p:nvGraphicFramePr>
        <p:xfrm>
          <a:off x="4588793" y="609600"/>
          <a:ext cx="4479007" cy="1376630"/>
        </p:xfrm>
        <a:graphic>
          <a:graphicData uri="http://schemas.openxmlformats.org/drawingml/2006/table">
            <a:tbl>
              <a:tblPr/>
              <a:tblGrid>
                <a:gridCol w="1523999"/>
                <a:gridCol w="685800"/>
                <a:gridCol w="609600"/>
                <a:gridCol w="588985"/>
                <a:gridCol w="541297"/>
                <a:gridCol w="529326"/>
              </a:tblGrid>
              <a:tr h="184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17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Updated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31-Oct-13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05-Nov-13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07-Mar-14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14-Mar-14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04-Dec-13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11-Dec-13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24-Jan-14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Deployment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10-Mar-14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17-Mar-14</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6685">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Deployment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
                          <a:srgbClr val="000000"/>
                        </a:buClr>
                        <a:buSzPts val="600"/>
                        <a:buFont typeface="Arial"/>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3574090990"/>
              </p:ext>
            </p:extLst>
          </p:nvPr>
        </p:nvGraphicFramePr>
        <p:xfrm>
          <a:off x="7570453"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582599569"/>
              </p:ext>
            </p:extLst>
          </p:nvPr>
        </p:nvGraphicFramePr>
        <p:xfrm>
          <a:off x="4580958" y="2057400"/>
          <a:ext cx="4495800" cy="966971"/>
        </p:xfrm>
        <a:graphic>
          <a:graphicData uri="http://schemas.openxmlformats.org/drawingml/2006/table">
            <a:tbl>
              <a:tblPr/>
              <a:tblGrid>
                <a:gridCol w="1582616"/>
                <a:gridCol w="1447800"/>
                <a:gridCol w="685800"/>
                <a:gridCol w="779584"/>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R458 - 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Expedite implementation of EDGE for remote access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10-Mar-14</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R680 - Change freeze may impact Lync timelines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Raise changes in advance, escalate issue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852921089"/>
              </p:ext>
            </p:extLst>
          </p:nvPr>
        </p:nvGraphicFramePr>
        <p:xfrm>
          <a:off x="4572000" y="5935703"/>
          <a:ext cx="4495800" cy="465097"/>
        </p:xfrm>
        <a:graphic>
          <a:graphicData uri="http://schemas.openxmlformats.org/drawingml/2006/table">
            <a:tbl>
              <a:tblPr/>
              <a:tblGrid>
                <a:gridCol w="4495800"/>
              </a:tblGrid>
              <a:tr h="2243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328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Moved to “Red” status reflects delay to Pilot and Full Deploy milestones due to late delivery of two critical path inbound dependencies.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fontAlgn="base" hangingPunct="0">
              <a:spcBef>
                <a:spcPct val="0"/>
              </a:spcBef>
              <a:defRPr/>
            </a:pPr>
            <a:r>
              <a:rPr lang="en-US" sz="1600" b="1" kern="0" dirty="0">
                <a:solidFill>
                  <a:srgbClr val="646464"/>
                </a:solidFill>
              </a:rPr>
              <a:t>M&amp;C – </a:t>
            </a:r>
            <a:r>
              <a:rPr lang="en-US" sz="1600" b="1" kern="0" dirty="0" smtClean="0">
                <a:solidFill>
                  <a:srgbClr val="646464"/>
                </a:solidFill>
              </a:rPr>
              <a:t>Lync – October 2013</a:t>
            </a:r>
          </a:p>
          <a:p>
            <a:pPr algn="l" defTabSz="955675" eaLnBrk="0" fontAlgn="base" hangingPunct="0">
              <a:spcBef>
                <a:spcPct val="0"/>
              </a:spcBef>
              <a:defRPr/>
            </a:pPr>
            <a:r>
              <a:rPr lang="en-US" sz="1600" kern="0" dirty="0">
                <a:solidFill>
                  <a:srgbClr val="646464"/>
                </a:solidFill>
              </a:rPr>
              <a:t>David Bingham/Neil </a:t>
            </a:r>
            <a:r>
              <a:rPr lang="en-US" sz="1600" kern="0" dirty="0" smtClean="0">
                <a:solidFill>
                  <a:srgbClr val="646464"/>
                </a:solidFill>
              </a:rPr>
              <a:t>Sahdev</a:t>
            </a:r>
            <a:endParaRPr lang="en-US" sz="1600" kern="0" dirty="0">
              <a:solidFill>
                <a:srgbClr val="646464"/>
              </a:solidFill>
            </a:endParaRPr>
          </a:p>
        </p:txBody>
      </p:sp>
    </p:spTree>
    <p:extLst>
      <p:ext uri="{BB962C8B-B14F-4D97-AF65-F5344CB8AC3E}">
        <p14:creationId xmlns:p14="http://schemas.microsoft.com/office/powerpoint/2010/main" val="24954324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540103485"/>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3426028985"/>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a:t>
            </a:r>
            <a:r>
              <a:rPr lang="en-US" sz="1600" b="1" kern="0" dirty="0" smtClean="0">
                <a:solidFill>
                  <a:srgbClr val="646464"/>
                </a:solidFill>
              </a:rPr>
              <a:t>October </a:t>
            </a:r>
            <a:r>
              <a:rPr lang="en-US" sz="1600" b="1" kern="0" dirty="0" smtClean="0">
                <a:solidFill>
                  <a:srgbClr val="646464"/>
                </a:solidFill>
              </a:rPr>
              <a:t>2013</a:t>
            </a:r>
          </a:p>
          <a:p>
            <a:pPr lvl="0" algn="l" defTabSz="955675" eaLnBrk="0" hangingPunct="0">
              <a:spcAft>
                <a:spcPts val="0"/>
              </a:spcAft>
              <a:defRPr/>
            </a:pPr>
            <a:r>
              <a:rPr lang="en-US" sz="1400" kern="0" dirty="0" smtClean="0">
                <a:solidFill>
                  <a:srgbClr val="646464"/>
                </a:solidFill>
              </a:rPr>
              <a:t>David </a:t>
            </a:r>
            <a:r>
              <a:rPr lang="en-US" sz="1400" kern="0" dirty="0" smtClean="0">
                <a:solidFill>
                  <a:srgbClr val="646464"/>
                </a:solidFill>
              </a:rPr>
              <a:t>Bingham/Andy Ioannou</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217111909"/>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514402677"/>
              </p:ext>
            </p:extLst>
          </p:nvPr>
        </p:nvGraphicFramePr>
        <p:xfrm>
          <a:off x="76200" y="733548"/>
          <a:ext cx="4419602" cy="2543051"/>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now live. Some post go live activities remain:</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Full profile sync between O365 and On-</a:t>
                      </a:r>
                      <a:r>
                        <a:rPr kumimoji="0" lang="en-GB" sz="700" b="0" i="0" u="none" strike="noStrike" kern="1200" cap="none" normalizeH="0" baseline="0" dirty="0" err="1" smtClean="0">
                          <a:ln>
                            <a:noFill/>
                          </a:ln>
                          <a:solidFill>
                            <a:schemeClr val="bg2"/>
                          </a:solidFill>
                          <a:effectLst/>
                          <a:latin typeface="EYInterstate Light" pitchFamily="2" charset="0"/>
                          <a:ea typeface="+mn-ea"/>
                          <a:cs typeface="+mn-cs"/>
                        </a:rPr>
                        <a:t>Prem</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AD photo write-back</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Profile mapping hot fix</a:t>
                      </a: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The Global Change Freeze  will be lifted from 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Post R1 deployment activities will start 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with projected completion 29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Jan.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Completion for ELS is being re-forecast </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given published dates for lifting moratorium (I490)</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81360149"/>
              </p:ext>
            </p:extLst>
          </p:nvPr>
        </p:nvGraphicFramePr>
        <p:xfrm>
          <a:off x="4572000" y="733548"/>
          <a:ext cx="4419601" cy="1179811"/>
        </p:xfrm>
        <a:graphic>
          <a:graphicData uri="http://schemas.openxmlformats.org/drawingml/2006/table">
            <a:tbl>
              <a:tblPr/>
              <a:tblGrid>
                <a:gridCol w="1447800"/>
                <a:gridCol w="685800"/>
                <a:gridCol w="609600"/>
                <a:gridCol w="574100"/>
                <a:gridCol w="499598"/>
                <a:gridCol w="602703"/>
              </a:tblGrid>
              <a:tr h="246006">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179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Re-plan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TBC</a:t>
                      </a:r>
                      <a:endParaRPr kumimoji="0" lang="en-US" sz="700" b="0" i="0" u="none" strike="noStrike" cap="none" normalizeH="0" baseline="0" dirty="0">
                        <a:ln>
                          <a:noFill/>
                        </a:ln>
                        <a:solidFill>
                          <a:schemeClr val="tx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Post Deployment Activities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N/A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954954941"/>
              </p:ext>
            </p:extLst>
          </p:nvPr>
        </p:nvGraphicFramePr>
        <p:xfrm>
          <a:off x="4557747" y="2362201"/>
          <a:ext cx="4428000" cy="1219200"/>
        </p:xfrm>
        <a:graphic>
          <a:graphicData uri="http://schemas.openxmlformats.org/drawingml/2006/table">
            <a:tbl>
              <a:tblPr/>
              <a:tblGrid>
                <a:gridCol w="1052054"/>
                <a:gridCol w="2100082"/>
                <a:gridCol w="600407"/>
                <a:gridCol w="675457"/>
              </a:tblGrid>
              <a:tr h="31016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2712">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736323">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42520991"/>
              </p:ext>
            </p:extLst>
          </p:nvPr>
        </p:nvGraphicFramePr>
        <p:xfrm>
          <a:off x="4572000" y="3597425"/>
          <a:ext cx="4428001" cy="2117576"/>
        </p:xfrm>
        <a:graphic>
          <a:graphicData uri="http://schemas.openxmlformats.org/drawingml/2006/table">
            <a:tbl>
              <a:tblPr/>
              <a:tblGrid>
                <a:gridCol w="1125763"/>
                <a:gridCol w="2026373"/>
                <a:gridCol w="600407"/>
                <a:gridCol w="675458"/>
              </a:tblGrid>
              <a:tr h="348916">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9428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80211">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I490 ELS completion date is affected by the Global Change Freeze extension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ELS completion being re-forecast given published dates for lifting moratorium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8</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50957">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I417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People Profile Synchronisation not completing as expected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Plan confirmed for profile sync: expect to complete 25-Nov.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89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4288">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1250703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54986745"/>
              </p:ext>
            </p:extLst>
          </p:nvPr>
        </p:nvGraphicFramePr>
        <p:xfrm>
          <a:off x="84169" y="4187961"/>
          <a:ext cx="4419600" cy="1910984"/>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and Platform Non Functional Requirements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Proof of Concept completion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Close out ATF/RTF Architectural alignment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Stage Gate Review - formal Requirements Phase closure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Wave 3 planning, baseline plan and budget to go-live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SP2013 Designs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Search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POC, and Design incorporating final release functionality</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886171709"/>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October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43434872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as requirements, design and build phases are not tracking to PMP dates, re-baselining during Wave 3 planning by mid November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417639651"/>
              </p:ext>
            </p:extLst>
          </p:nvPr>
        </p:nvGraphicFramePr>
        <p:xfrm>
          <a:off x="76200" y="609600"/>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95% signed off – 1 caveat on decommissioning resolved, pending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Design and build started for all areas.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started and will re-baseline plan to go-live by 15</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November</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 (Concept Searching and BA Insight) proof of concept work continues, final versions of products needed for go-live will be delivered in November. This has had material impact on the schedule (I494, I495)</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Authentication timeline and thus extranet delivery re-planned so as to mitigate solution quality risk (R689)</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requirement for R2 intranet and extranet delivery being assessed through Wave 3 planning and CR will be raised to re-baseline project management plan.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Dependency identified  on CA component (user disambiguation) build in Service Now project for extranet authentication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CMS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Service Definition issued for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Platform Design completed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BAI Proof of Concept completed and demoed to EYK leadership</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Planned PVT and Competencies CRs into overall R2 plan (CR160 and CR163 approved)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485306852"/>
              </p:ext>
            </p:extLst>
          </p:nvPr>
        </p:nvGraphicFramePr>
        <p:xfrm>
          <a:off x="4571999" y="609600"/>
          <a:ext cx="4495801" cy="1377225"/>
        </p:xfrm>
        <a:graphic>
          <a:graphicData uri="http://schemas.openxmlformats.org/drawingml/2006/table">
            <a:tbl>
              <a:tblPr/>
              <a:tblGrid>
                <a:gridCol w="1459130"/>
                <a:gridCol w="767963"/>
                <a:gridCol w="767963"/>
                <a:gridCol w="348204"/>
                <a:gridCol w="614370"/>
                <a:gridCol w="538171"/>
              </a:tblGrid>
              <a:tr h="149139">
                <a:tc gridSpan="5">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411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0" marR="0"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defRPr/>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09 Dec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Production Deployment Starts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Intranet go-live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408596615"/>
              </p:ext>
            </p:extLst>
          </p:nvPr>
        </p:nvGraphicFramePr>
        <p:xfrm>
          <a:off x="4572000" y="1981200"/>
          <a:ext cx="4495800" cy="1042218"/>
        </p:xfrm>
        <a:graphic>
          <a:graphicData uri="http://schemas.openxmlformats.org/drawingml/2006/table">
            <a:tbl>
              <a:tblPr/>
              <a:tblGrid>
                <a:gridCol w="1219200"/>
                <a:gridCol w="2057400"/>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R689 - </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Solution selected: </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Quality delivery prioritized, second UA envt build added, slippage of delivery to dependent programs now being worked through with each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137005672"/>
              </p:ext>
            </p:extLst>
          </p:nvPr>
        </p:nvGraphicFramePr>
        <p:xfrm>
          <a:off x="4572000" y="3276600"/>
          <a:ext cx="4495800" cy="1950390"/>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I494 -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BAI product requires enhancing and custom SP work to meet EY search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indent="0">
                        <a:buFont typeface="Wingdings" pitchFamily="2" charset="2"/>
                        <a:buNone/>
                      </a:pP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For full scope/quality to be delivered R2 plan will have to be changed to accommodate RTM version and custom work.</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Plan CR to be worked through, and MS CR for custom translation reqt to be resolved through Collab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I495 -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Concept Searching solution does not meet EY NFR or authentication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Agree full set of enhancement requests with CS</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Finalise date for release to EY (current estimate end of Nov 2013)</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Work through plan impacts as part of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bl>
          </a:graphicData>
        </a:graphic>
      </p:graphicFrame>
    </p:spTree>
    <p:extLst>
      <p:ext uri="{BB962C8B-B14F-4D97-AF65-F5344CB8AC3E}">
        <p14:creationId xmlns:p14="http://schemas.microsoft.com/office/powerpoint/2010/main" val="2133799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359824021"/>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 17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- 27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a:t>
                      </a:r>
                      <a:r>
                        <a:rPr kumimoji="0" lang="en-GB" sz="700" b="0" i="0" u="none" strike="noStrike" kern="1200" cap="none" normalizeH="0" baseline="0" smtClean="0">
                          <a:ln>
                            <a:noFill/>
                          </a:ln>
                          <a:solidFill>
                            <a:schemeClr val="bg2"/>
                          </a:solidFill>
                          <a:effectLst/>
                          <a:latin typeface="EYInterstate Light" pitchFamily="2" charset="0"/>
                          <a:ea typeface="+mn-ea"/>
                          <a:cs typeface="+mn-cs"/>
                        </a:rPr>
                        <a:t>- </a:t>
                      </a:r>
                      <a:r>
                        <a:rPr kumimoji="0" lang="en-GB" sz="700" b="0" i="0" u="none" strike="noStrike" kern="1200" cap="none" normalizeH="0" baseline="0" smtClean="0">
                          <a:ln>
                            <a:noFill/>
                          </a:ln>
                          <a:solidFill>
                            <a:schemeClr val="bg2"/>
                          </a:solidFill>
                          <a:effectLst/>
                          <a:latin typeface="EYInterstate Light" pitchFamily="2" charset="0"/>
                          <a:ea typeface="+mn-ea"/>
                          <a:cs typeface="+mn-cs"/>
                          <a:sym typeface="Wingdings" pitchFamily="2" charset="2"/>
                        </a:rPr>
                        <a:t>14</a:t>
                      </a:r>
                      <a:r>
                        <a:rPr kumimoji="0" lang="en-GB" sz="700" b="0" i="0" u="none" strike="noStrike" kern="1200" cap="none" normalizeH="0" baseline="3000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smtClean="0">
                          <a:ln>
                            <a:noFill/>
                          </a:ln>
                          <a:solidFill>
                            <a:schemeClr val="bg2"/>
                          </a:solidFill>
                          <a:effectLst/>
                          <a:latin typeface="EYInterstate Light" pitchFamily="2" charset="0"/>
                          <a:ea typeface="+mn-ea"/>
                          <a:cs typeface="+mn-cs"/>
                          <a:sym typeface="Wingdings" pitchFamily="2" charset="2"/>
                        </a:rPr>
                        <a: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992589584"/>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September 2013</a:t>
            </a:r>
          </a:p>
          <a:p>
            <a:pPr lvl="0" algn="l" defTabSz="955675" eaLnBrk="0" hangingPunct="0">
              <a:spcAft>
                <a:spcPts val="0"/>
              </a:spcAft>
              <a:defRPr/>
            </a:pPr>
            <a:r>
              <a:rPr lang="en-US" sz="1400" kern="0" dirty="0" smtClean="0">
                <a:solidFill>
                  <a:srgbClr val="646464"/>
                </a:solidFill>
              </a:rPr>
              <a:t>David Bingham/Nicola Cooper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2386656302"/>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300633184"/>
              </p:ext>
            </p:extLst>
          </p:nvPr>
        </p:nvGraphicFramePr>
        <p:xfrm>
          <a:off x="76200" y="733548"/>
          <a:ext cx="4419602" cy="2597283"/>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Go Live has undergone impact assessment and re-plan, this has resulted in a Release 1 re-baseline of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Two factors drove this assessment and re-baseline</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PPE Validation Completion was not possible due to a blocking issue related to Site Provisioning , this required retraction and re-application of a Custom Code Package into both Microsoft Pre-Production and Production environments,  critical path delay of 5 days (I431)</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Deployment overall was also impacted by the Global Change Freeze, this saw activity halt from Thursday 19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critical path delay of 6 days</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received formal Global Change Freeze exception approval, however based on the condition of decoupling the Photo Export Change, this will now be included in the Post Release 1 Go Live scope for delivery prior to Early Life Support completion.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Global Change Freeze Exception Approval 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852581252"/>
              </p:ext>
            </p:extLst>
          </p:nvPr>
        </p:nvGraphicFramePr>
        <p:xfrm>
          <a:off x="4572000" y="733548"/>
          <a:ext cx="4419601" cy="1561450"/>
        </p:xfrm>
        <a:graphic>
          <a:graphicData uri="http://schemas.openxmlformats.org/drawingml/2006/table">
            <a:tbl>
              <a:tblPr/>
              <a:tblGrid>
                <a:gridCol w="1447800"/>
                <a:gridCol w="685800"/>
                <a:gridCol w="609600"/>
                <a:gridCol w="574100"/>
                <a:gridCol w="499598"/>
                <a:gridCol w="602703"/>
              </a:tblGrid>
              <a:tr h="158920">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539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Quiet Week Completes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Custom Code Deployment Start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Pre-Production Environment Validation Completion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Go 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02747490"/>
              </p:ext>
            </p:extLst>
          </p:nvPr>
        </p:nvGraphicFramePr>
        <p:xfrm>
          <a:off x="4557747" y="2635151"/>
          <a:ext cx="4428000" cy="946249"/>
        </p:xfrm>
        <a:graphic>
          <a:graphicData uri="http://schemas.openxmlformats.org/drawingml/2006/table">
            <a:tbl>
              <a:tblPr/>
              <a:tblGrid>
                <a:gridCol w="1052054"/>
                <a:gridCol w="2100082"/>
                <a:gridCol w="600407"/>
                <a:gridCol w="675457"/>
              </a:tblGrid>
              <a:tr h="237762">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2395">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71477">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4222844804"/>
              </p:ext>
            </p:extLst>
          </p:nvPr>
        </p:nvGraphicFramePr>
        <p:xfrm>
          <a:off x="4572000" y="3597425"/>
          <a:ext cx="4428001" cy="1203175"/>
        </p:xfrm>
        <a:graphic>
          <a:graphicData uri="http://schemas.openxmlformats.org/drawingml/2006/table">
            <a:tbl>
              <a:tblPr/>
              <a:tblGrid>
                <a:gridCol w="1125763"/>
                <a:gridCol w="2026373"/>
                <a:gridCol w="600407"/>
                <a:gridCol w="675458"/>
              </a:tblGrid>
              <a:tr h="273069">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205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52929">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I431 Site Provisioning creates duplicates sites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Retraction of CR22927 and then subsequent implementation and validation of new CR24732 for Release 1 Custom Code</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2</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nd</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Mark Laverick</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306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2054">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Release 1 Re-baseline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Approval provided, CR will be submitted to CCB 3</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3320033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94"/>
          <p:cNvSpPr>
            <a:spLocks/>
          </p:cNvSpPr>
          <p:nvPr/>
        </p:nvSpPr>
        <p:spPr bwMode="gray">
          <a:xfrm>
            <a:off x="0" y="-19050"/>
            <a:ext cx="9144000" cy="433846"/>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338554"/>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latin typeface="EYInterstate"/>
              </a:rPr>
              <a:t>1. Overall assessment of program health</a:t>
            </a:r>
            <a:endParaRPr lang="en-US" sz="1600" b="1" kern="0" dirty="0">
              <a:solidFill>
                <a:srgbClr val="646464"/>
              </a:solidFill>
              <a:latin typeface="EYInterstate"/>
            </a:endParaRPr>
          </a:p>
        </p:txBody>
      </p:sp>
      <p:graphicFrame>
        <p:nvGraphicFramePr>
          <p:cNvPr id="37" name="Group 852"/>
          <p:cNvGraphicFramePr>
            <a:graphicFrameLocks noGrp="1"/>
          </p:cNvGraphicFramePr>
          <p:nvPr>
            <p:extLst>
              <p:ext uri="{D42A27DB-BD31-4B8C-83A1-F6EECF244321}">
                <p14:modId xmlns:p14="http://schemas.microsoft.com/office/powerpoint/2010/main" val="4213839456"/>
              </p:ext>
            </p:extLst>
          </p:nvPr>
        </p:nvGraphicFramePr>
        <p:xfrm>
          <a:off x="50059" y="4095841"/>
          <a:ext cx="6107718" cy="2010107"/>
        </p:xfrm>
        <a:graphic>
          <a:graphicData uri="http://schemas.openxmlformats.org/drawingml/2006/table">
            <a:tbl>
              <a:tblPr/>
              <a:tblGrid>
                <a:gridCol w="2921741"/>
                <a:gridCol w="3185977"/>
              </a:tblGrid>
              <a:tr h="10040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MATTERS </a:t>
                      </a:r>
                      <a:r>
                        <a:rPr kumimoji="0" lang="en-US" sz="700" b="1" i="0" u="none" strike="noStrike" cap="none" normalizeH="0" baseline="0" dirty="0">
                          <a:ln>
                            <a:noFill/>
                          </a:ln>
                          <a:solidFill>
                            <a:schemeClr val="tx1"/>
                          </a:solidFill>
                          <a:effectLst/>
                          <a:latin typeface="EYInterstate" pitchFamily="2" charset="0"/>
                        </a:rPr>
                        <a:t>FOR IMMEDIATE </a:t>
                      </a:r>
                      <a:r>
                        <a:rPr kumimoji="0" lang="en-US" sz="700" b="1" i="0" u="none" strike="noStrike" cap="none" normalizeH="0" baseline="0" dirty="0" smtClean="0">
                          <a:ln>
                            <a:noFill/>
                          </a:ln>
                          <a:solidFill>
                            <a:schemeClr val="tx1"/>
                          </a:solidFill>
                          <a:effectLst/>
                          <a:latin typeface="EYInterstate" pitchFamily="2" charset="0"/>
                        </a:rPr>
                        <a:t>ATTENTION – Cross Org Level</a:t>
                      </a:r>
                      <a:endParaRPr kumimoji="0" lang="en-US" sz="700" b="1" i="0" u="none" strike="noStrike" cap="none" normalizeH="0" baseline="0" dirty="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r>
              <a:tr h="10040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031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Lack of clarity about retention requirements for archiving</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Working with Risk Management to resolve</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Broker Dealer/Capital Advisors in testing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Complete and </a:t>
                      </a:r>
                      <a:r>
                        <a:rPr kumimoji="0" lang="en-US" sz="700" b="0" i="0" u="none" strike="noStrike" kern="1200" cap="none" normalizeH="0" baseline="0" dirty="0" err="1" smtClean="0">
                          <a:ln>
                            <a:noFill/>
                          </a:ln>
                          <a:solidFill>
                            <a:schemeClr val="bg2">
                              <a:lumMod val="75000"/>
                            </a:schemeClr>
                          </a:solidFill>
                          <a:effectLst/>
                          <a:latin typeface="EYInterstate Light" pitchFamily="2" charset="0"/>
                          <a:ea typeface="+mn-ea"/>
                          <a:cs typeface="+mn-cs"/>
                        </a:rPr>
                        <a:t>finalise</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testing</a:t>
                      </a: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Lync</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Expedite implementation of EDGE for remote access</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602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Collab</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R2-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Solution selected: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envt</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build added, slippage of delivery to dependent programs now being worked through with each team</a:t>
                      </a:r>
                      <a:endPar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bg2"/>
                          </a:solidFill>
                          <a:effectLst/>
                          <a:latin typeface="EYInterstate Light" pitchFamily="2" charset="0"/>
                        </a:rPr>
                        <a:t>Full impact upon other Global Systems unknown until 6-9 months into Global Design </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FF0000"/>
                          </a:solidFill>
                          <a:effectLst/>
                          <a:latin typeface="EYInterstate Light" pitchFamily="2" charset="0"/>
                          <a:ea typeface="+mn-ea"/>
                          <a:cs typeface="+mn-cs"/>
                        </a:rPr>
                        <a:t>ESP - Program does not deliver against managed security risks where required skills not being available (e.g. InfoSec, PMs, Engineering)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FF0000"/>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rgbClr val="FF0000"/>
                          </a:solidFill>
                          <a:effectLst/>
                          <a:latin typeface="EYInterstate Light" pitchFamily="2" charset="0"/>
                          <a:ea typeface="+mn-ea"/>
                          <a:cs typeface="+mn-cs"/>
                        </a:rPr>
                        <a:t>rd</a:t>
                      </a:r>
                      <a:r>
                        <a:rPr kumimoji="0" lang="en-GB" sz="700" b="0" i="0" u="none" strike="noStrike" kern="1200" cap="none" normalizeH="0" baseline="0" dirty="0" smtClean="0">
                          <a:ln>
                            <a:noFill/>
                          </a:ln>
                          <a:solidFill>
                            <a:srgbClr val="FF0000"/>
                          </a:solidFill>
                          <a:effectLst/>
                          <a:latin typeface="EYInterstate Light" pitchFamily="2" charset="0"/>
                          <a:ea typeface="+mn-ea"/>
                          <a:cs typeface="+mn-cs"/>
                        </a:rPr>
                        <a:t> party resource use where possible to alleviate internal resource shortfall</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rgbClr val="FF0000"/>
                          </a:solidFill>
                          <a:effectLst/>
                          <a:latin typeface="EYInterstate Light" pitchFamily="2" charset="0"/>
                          <a:ea typeface="+mn-ea"/>
                          <a:cs typeface="Arial" charset="0"/>
                        </a:rPr>
                        <a:t>ESP - </a:t>
                      </a:r>
                      <a:r>
                        <a:rPr kumimoji="0" lang="en-GB" sz="700" b="0" i="0" u="none" strike="noStrike" kern="1200" cap="none" normalizeH="0" baseline="0" dirty="0" smtClean="0">
                          <a:ln>
                            <a:noFill/>
                          </a:ln>
                          <a:solidFill>
                            <a:srgbClr val="FF0000"/>
                          </a:solidFill>
                          <a:effectLst/>
                          <a:latin typeface="EYInterstate Light" pitchFamily="2" charset="0"/>
                          <a:ea typeface="+mn-ea"/>
                          <a:cs typeface="+mn-cs"/>
                        </a:rPr>
                        <a:t>Global Change Freeze in Sep/Oct could impact planned deployments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rgbClr val="FF0000"/>
                          </a:solidFill>
                          <a:effectLst/>
                          <a:latin typeface="EYInterstate Light" pitchFamily="2" charset="0"/>
                          <a:ea typeface="+mn-ea"/>
                          <a:cs typeface="+mn-cs"/>
                        </a:rPr>
                        <a:t>Present cases to CAB for guest Wi-Fi and EYRC preparatory activities which require production change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0" name="Group 852"/>
          <p:cNvGraphicFramePr>
            <a:graphicFrameLocks noGrp="1"/>
          </p:cNvGraphicFramePr>
          <p:nvPr>
            <p:extLst>
              <p:ext uri="{D42A27DB-BD31-4B8C-83A1-F6EECF244321}">
                <p14:modId xmlns:p14="http://schemas.microsoft.com/office/powerpoint/2010/main" val="3457322646"/>
              </p:ext>
            </p:extLst>
          </p:nvPr>
        </p:nvGraphicFramePr>
        <p:xfrm>
          <a:off x="6176833" y="381000"/>
          <a:ext cx="2929067" cy="6492924"/>
        </p:xfrm>
        <a:graphic>
          <a:graphicData uri="http://schemas.openxmlformats.org/drawingml/2006/table">
            <a:tbl>
              <a:tblPr/>
              <a:tblGrid>
                <a:gridCol w="2929067"/>
              </a:tblGrid>
              <a:tr h="12950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bg2"/>
                          </a:solidFill>
                          <a:effectLst/>
                          <a:latin typeface="EYInterstate" pitchFamily="2" charset="0"/>
                        </a:rPr>
                        <a:t>PMO Narrative</a:t>
                      </a:r>
                      <a:endParaRPr kumimoji="0" lang="en-US" sz="700" b="1" i="0" u="none" strike="noStrike" cap="none" normalizeH="0" baseline="0" dirty="0">
                        <a:ln>
                          <a:noFill/>
                        </a:ln>
                        <a:solidFill>
                          <a:schemeClr val="bg2"/>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8035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AMBER</a:t>
                      </a:r>
                      <a:r>
                        <a:rPr kumimoji="0" lang="en-IN"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t>
                      </a:r>
                      <a:r>
                        <a:rPr kumimoji="0" lang="en-IN"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Disaster Recovery – SD teams continue to validate the DR plan list provided by Mark </a:t>
                      </a:r>
                      <a:r>
                        <a:rPr kumimoji="0" lang="en-GB" sz="700" b="0" i="0" u="none" strike="noStrike" kern="1200" cap="none" normalizeH="0" baseline="0" dirty="0" err="1" smtClean="0">
                          <a:ln>
                            <a:noFill/>
                          </a:ln>
                          <a:solidFill>
                            <a:srgbClr val="646464"/>
                          </a:solidFill>
                          <a:effectLst/>
                          <a:latin typeface="EYInterstate Light" pitchFamily="2" charset="0"/>
                          <a:ea typeface="+mn-ea"/>
                          <a:cs typeface="+mn-cs"/>
                        </a:rPr>
                        <a:t>Stefannacci</a:t>
                      </a: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Application Platform Program – </a:t>
                      </a:r>
                      <a:r>
                        <a:rPr kumimoji="0" lang="en-GB" sz="700" b="0" i="0" u="none" strike="noStrike" kern="1200" cap="none" normalizeH="0" baseline="0" dirty="0" err="1" smtClean="0">
                          <a:ln>
                            <a:noFill/>
                          </a:ln>
                          <a:solidFill>
                            <a:srgbClr val="646464"/>
                          </a:solidFill>
                          <a:effectLst/>
                          <a:latin typeface="EYInterstate Light" pitchFamily="2" charset="0"/>
                          <a:ea typeface="+mn-ea"/>
                          <a:cs typeface="+mn-cs"/>
                        </a:rPr>
                        <a:t>eDocs</a:t>
                      </a: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 SQL Server upgrade kicked off</a:t>
                      </a: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2656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O/E</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RED </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CANADA – GREEN Migrations commenced 23 Oct; on track for full velocity starting week commencing 4</a:t>
                      </a:r>
                      <a:r>
                        <a:rPr kumimoji="0" lang="en-GB" sz="700" b="0" i="0" u="none" strike="noStrike" kern="1200" cap="none" normalizeH="0" baseline="30000" dirty="0" smtClean="0">
                          <a:ln>
                            <a:noFill/>
                          </a:ln>
                          <a:solidFill>
                            <a:schemeClr val="bg2">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SRI LANKA – GREEN 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SINGAPORE – AMBER 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CSE – REDMIA EY FILES Solution not agreed/approved by business; confirming next steps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Cannot commence migrations in November due to lack of engagement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BENE – GREEN Migrations planned w/c 25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GCO Confirmation received</a:t>
                      </a:r>
                      <a:endParaRPr kumimoji="0" lang="en-GB" sz="700" b="1"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IN" sz="700" b="1" i="0" u="sng" strike="noStrike" kern="1200" cap="none" normalizeH="0" baseline="0" dirty="0" err="1" smtClean="0">
                          <a:ln>
                            <a:noFill/>
                          </a:ln>
                          <a:solidFill>
                            <a:schemeClr val="tx1">
                              <a:lumMod val="75000"/>
                            </a:schemeClr>
                          </a:solidFill>
                          <a:effectLst/>
                          <a:latin typeface="EYInterstate Light" pitchFamily="2" charset="0"/>
                          <a:ea typeface="+mn-ea"/>
                          <a:cs typeface="+mn-cs"/>
                        </a:rPr>
                        <a:t>Lync</a:t>
                      </a: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IN" sz="6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endPar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The team have successfully established the trust connection between EYQA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Two external factors have impacted the </a:t>
                      </a:r>
                      <a:r>
                        <a:rPr kumimoji="0" lang="en-GB" sz="700" b="0" i="0" u="none" strike="noStrike" kern="1200" cap="none" normalizeH="0" baseline="0" noProof="0" dirty="0" err="1" smtClean="0">
                          <a:ln>
                            <a:noFill/>
                          </a:ln>
                          <a:solidFill>
                            <a:schemeClr val="bg2">
                              <a:lumMod val="75000"/>
                            </a:schemeClr>
                          </a:solidFill>
                          <a:effectLst/>
                          <a:latin typeface="EYInterstate Light" pitchFamily="2" charset="0"/>
                          <a:ea typeface="+mn-ea"/>
                          <a:cs typeface="+mn-cs"/>
                        </a:rPr>
                        <a:t>Lync</a:t>
                      </a:r>
                      <a:r>
                        <a:rPr kumimoji="0" lang="en-GB" sz="7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team were requested to complete some changes on the UVT solution, therefore diverting efforts from their </a:t>
                      </a:r>
                      <a:r>
                        <a:rPr kumimoji="0" lang="en-GB" sz="700" b="0" i="0" u="none" strike="noStrike" kern="1200" cap="none" normalizeH="0" baseline="0" noProof="0" dirty="0" err="1" smtClean="0">
                          <a:ln>
                            <a:noFill/>
                          </a:ln>
                          <a:solidFill>
                            <a:schemeClr val="tx1"/>
                          </a:solidFill>
                          <a:effectLst/>
                          <a:latin typeface="EYInterstate Light" pitchFamily="2" charset="0"/>
                          <a:ea typeface="+mn-ea"/>
                          <a:cs typeface="+mn-cs"/>
                        </a:rPr>
                        <a:t>Lync</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Issues with Production </a:t>
                      </a: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AD prevented the </a:t>
                      </a:r>
                      <a:r>
                        <a:rPr kumimoji="0" lang="en-GB" sz="700" b="0" i="0" u="none" strike="noStrike" kern="1200" cap="none" normalizeH="0" baseline="0" noProof="0" dirty="0" err="1" smtClean="0">
                          <a:ln>
                            <a:noFill/>
                          </a:ln>
                          <a:solidFill>
                            <a:schemeClr val="tx1">
                              <a:lumMod val="85000"/>
                              <a:lumOff val="15000"/>
                            </a:schemeClr>
                          </a:solidFill>
                          <a:effectLst/>
                          <a:latin typeface="EYInterstate Light" pitchFamily="2" charset="0"/>
                          <a:ea typeface="+mn-ea"/>
                          <a:cs typeface="+mn-cs"/>
                        </a:rPr>
                        <a:t>Lync</a:t>
                      </a: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 team from establishing the trust connection between Production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a:t>
                      </a:r>
                      <a:r>
                        <a:rPr kumimoji="0" lang="en-GB" sz="700" b="0" i="0" u="none" strike="noStrike" kern="1200" cap="none" normalizeH="0" baseline="0" noProof="0" dirty="0" err="1" smtClean="0">
                          <a:ln>
                            <a:noFill/>
                          </a:ln>
                          <a:solidFill>
                            <a:schemeClr val="bg2">
                              <a:lumMod val="75000"/>
                            </a:schemeClr>
                          </a:solidFill>
                          <a:effectLst/>
                          <a:latin typeface="EYInterstate Light" pitchFamily="2" charset="0"/>
                          <a:ea typeface="+mn-ea"/>
                          <a:cs typeface="+mn-cs"/>
                        </a:rPr>
                        <a:t>snr</a:t>
                      </a:r>
                      <a:r>
                        <a:rPr kumimoji="0" lang="en-GB" sz="7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 management decision</a:t>
                      </a:r>
                    </a:p>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Collaboration</a:t>
                      </a:r>
                      <a:r>
                        <a:rPr kumimoji="0" lang="en-US"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1" i="0" u="sng" strike="noStrike" kern="1200" cap="none" normalizeH="0" baseline="0" dirty="0" smtClean="0">
                          <a:ln>
                            <a:noFill/>
                          </a:ln>
                          <a:solidFill>
                            <a:schemeClr val="bg2">
                              <a:lumMod val="75000"/>
                            </a:schemeClr>
                          </a:solidFill>
                          <a:effectLst/>
                          <a:latin typeface="EYInterstate Light" pitchFamily="2" charset="0"/>
                          <a:ea typeface="+mn-ea"/>
                          <a:cs typeface="+mn-cs"/>
                        </a:rPr>
                        <a:t>Release 1;</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now live. Some post go live activities remain: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Full profile sync between O365 and On-Prem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sng" strike="noStrike" kern="1200" cap="none" normalizeH="0" baseline="0" dirty="0" smtClean="0">
                          <a:ln>
                            <a:noFill/>
                          </a:ln>
                          <a:solidFill>
                            <a:schemeClr val="bg2">
                              <a:lumMod val="75000"/>
                            </a:schemeClr>
                          </a:solidFill>
                          <a:effectLst/>
                          <a:latin typeface="EYInterstate Light" pitchFamily="2" charset="0"/>
                          <a:ea typeface="+mn-ea"/>
                          <a:cs typeface="+mn-cs"/>
                        </a:rPr>
                        <a:t>Release 2; </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R2 requirements 95% signed off – 1 caveat on decommissioning resolved, pending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Design and build started for all areas.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Planning wave 3 started and will re-baseline plan to go-live by 15th November</a:t>
                      </a: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3600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98508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Mercury:</a:t>
                      </a:r>
                      <a:r>
                        <a:rPr kumimoji="0" lang="en-US" sz="700" b="0" i="0" u="none" strike="noStrike" cap="none" normalizeH="0" baseline="0" dirty="0" smtClean="0">
                          <a:ln>
                            <a:noFill/>
                          </a:ln>
                          <a:solidFill>
                            <a:srgbClr val="646464"/>
                          </a:solidFill>
                          <a:effectLst/>
                          <a:latin typeface="EYInterstate Light" pitchFamily="2" charset="0"/>
                        </a:rPr>
                        <a:t>High level program timelines re-baseline to represent CRM design being completed at the end of March and go-live for Wave One taking place at the end of Q2 FY15.</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SAP CRM Team now </a:t>
                      </a:r>
                      <a:r>
                        <a:rPr kumimoji="0" lang="en-US" sz="700" b="0" i="0" u="none" strike="noStrike" cap="none" normalizeH="0" baseline="0" dirty="0" err="1" smtClean="0">
                          <a:ln>
                            <a:noFill/>
                          </a:ln>
                          <a:solidFill>
                            <a:srgbClr val="646464"/>
                          </a:solidFill>
                          <a:effectLst/>
                          <a:latin typeface="EYInterstate Light" pitchFamily="2" charset="0"/>
                        </a:rPr>
                        <a:t>mobilised</a:t>
                      </a:r>
                      <a:r>
                        <a:rPr kumimoji="0" lang="en-US" sz="700" b="0" i="0" u="none" strike="noStrike" cap="none" normalizeH="0" baseline="0" dirty="0" smtClean="0">
                          <a:ln>
                            <a:noFill/>
                          </a:ln>
                          <a:solidFill>
                            <a:srgbClr val="646464"/>
                          </a:solidFill>
                          <a:effectLst/>
                          <a:latin typeface="EYInterstate Light" pitchFamily="2" charset="0"/>
                        </a:rPr>
                        <a:t>, RFPs for AMS and Hosting issued and pre-</a:t>
                      </a:r>
                      <a:r>
                        <a:rPr kumimoji="0" lang="en-US" sz="700" b="0" i="0" u="none" strike="noStrike" cap="none" normalizeH="0" baseline="0" dirty="0" err="1" smtClean="0">
                          <a:ln>
                            <a:noFill/>
                          </a:ln>
                          <a:solidFill>
                            <a:srgbClr val="646464"/>
                          </a:solidFill>
                          <a:effectLst/>
                          <a:latin typeface="EYInterstate Light" pitchFamily="2" charset="0"/>
                        </a:rPr>
                        <a:t>locaization</a:t>
                      </a:r>
                      <a:r>
                        <a:rPr kumimoji="0" lang="en-US" sz="700" b="0" i="0" u="none" strike="noStrike" cap="none" normalizeH="0" baseline="0" dirty="0" smtClean="0">
                          <a:ln>
                            <a:noFill/>
                          </a:ln>
                          <a:solidFill>
                            <a:srgbClr val="646464"/>
                          </a:solidFill>
                          <a:effectLst/>
                          <a:latin typeface="EYInterstate Light" pitchFamily="2" charset="0"/>
                        </a:rPr>
                        <a:t> workshop held with Canada; Japan will now be the Asia Pilot aligned with Wave 2.</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Program Amber due to delivery plan not yet being agreed with IMT team and lack of clarity around solution areas such as master data management and how it will be delivered.</a:t>
                      </a: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52085">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ESP</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 AMBER</a:t>
                      </a:r>
                      <a:endParaRPr lang="en-GB" sz="700" b="0" i="0" kern="1200" baseline="0" dirty="0" smtClean="0">
                        <a:solidFill>
                          <a:schemeClr val="tx1">
                            <a:lumMod val="75000"/>
                          </a:schemeClr>
                        </a:solidFill>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There are further implications of the security audit on the FY14 ESP plan with 6 out of 15 initiatives planned for FY14 Q2 &amp; Q3 impacted.  Total net impact is deferral of 12 initiatives from the 38 planned for FY14.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41793469"/>
              </p:ext>
            </p:extLst>
          </p:nvPr>
        </p:nvGraphicFramePr>
        <p:xfrm>
          <a:off x="69110" y="533400"/>
          <a:ext cx="5498123" cy="1634707"/>
        </p:xfrm>
        <a:graphic>
          <a:graphicData uri="http://schemas.openxmlformats.org/drawingml/2006/table">
            <a:tbl>
              <a:tblPr/>
              <a:tblGrid>
                <a:gridCol w="621323"/>
                <a:gridCol w="609600"/>
                <a:gridCol w="609600"/>
                <a:gridCol w="609600"/>
                <a:gridCol w="597877"/>
                <a:gridCol w="621323"/>
                <a:gridCol w="609600"/>
                <a:gridCol w="609600"/>
                <a:gridCol w="609600"/>
              </a:tblGrid>
              <a:tr h="58722">
                <a:tc>
                  <a:txBody>
                    <a:bodyPr/>
                    <a:lstStyle/>
                    <a:p>
                      <a:pPr algn="ctr" fontAlgn="ctr"/>
                      <a:r>
                        <a:rPr lang="en-GB" sz="700" b="0" i="0" u="none" strike="noStrike" dirty="0">
                          <a:solidFill>
                            <a:srgbClr val="646464"/>
                          </a:solidFill>
                          <a:latin typeface="EYInterstate Light" pitchFamily="2" charset="0"/>
                        </a:rPr>
                        <a:t> </a:t>
                      </a:r>
                      <a:r>
                        <a:rPr lang="en-GB" sz="700" b="1" i="0" u="none" strike="noStrike" dirty="0" smtClean="0">
                          <a:solidFill>
                            <a:srgbClr val="646464"/>
                          </a:solidFill>
                          <a:latin typeface="EYInterstate Light" pitchFamily="2" charset="0"/>
                        </a:rPr>
                        <a:t>Program</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3">
                  <a:txBody>
                    <a:bodyPr/>
                    <a:lstStyle/>
                    <a:p>
                      <a:pPr marL="85725" indent="0" algn="l" rtl="0" fontAlgn="ctr"/>
                      <a:r>
                        <a:rPr lang="en-GB" sz="700" b="1" i="0" u="none" strike="noStrike" dirty="0">
                          <a:solidFill>
                            <a:srgbClr val="646464"/>
                          </a:solidFill>
                          <a:latin typeface="EYInterstate Light" pitchFamily="2" charset="0"/>
                        </a:rPr>
                        <a:t>Program Assessment (Per PM Tool)</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gridSpan="5">
                  <a:txBody>
                    <a:bodyPr/>
                    <a:lstStyle/>
                    <a:p>
                      <a:pPr marL="85725" indent="0" algn="l" rtl="0" fontAlgn="ctr">
                        <a:buFont typeface="+mj-lt"/>
                        <a:buNone/>
                      </a:pPr>
                      <a:r>
                        <a:rPr lang="en-GB" sz="700" b="1" i="0" u="none" strike="noStrike" dirty="0" smtClean="0">
                          <a:solidFill>
                            <a:srgbClr val="646464"/>
                          </a:solidFill>
                          <a:latin typeface="EYInterstate Light" pitchFamily="2" charset="0"/>
                        </a:rPr>
                        <a:t>PMO</a:t>
                      </a:r>
                      <a:r>
                        <a:rPr lang="en-GB" sz="700" b="1" i="0" u="none" strike="noStrike" baseline="0" dirty="0" smtClean="0">
                          <a:solidFill>
                            <a:srgbClr val="646464"/>
                          </a:solidFill>
                          <a:latin typeface="EYInterstate Light" pitchFamily="2" charset="0"/>
                        </a:rPr>
                        <a:t> Assessment</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pPr marL="228600" indent="-228600" algn="ctr" rtl="0" fontAlgn="ctr">
                        <a:buFont typeface="+mj-lt"/>
                        <a:buNone/>
                      </a:pPr>
                      <a:endParaRPr lang="en-GB" sz="700" b="1" i="0" u="none" strike="noStrike" dirty="0">
                        <a:solidFill>
                          <a:srgbClr val="646464"/>
                        </a:solidFill>
                        <a:latin typeface="EYInterstate"/>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207281">
                <a:tc>
                  <a:txBody>
                    <a:bodyPr/>
                    <a:lstStyle/>
                    <a:p>
                      <a:pPr algn="ctr" rtl="0" fontAlgn="ct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Overall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Scope </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Time</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a:r>
                        <a:rPr lang="en-GB" sz="700" b="1" dirty="0" smtClean="0">
                          <a:latin typeface="EYInterstate Light" pitchFamily="2" charset="0"/>
                        </a:rPr>
                        <a:t>Deliverables</a:t>
                      </a:r>
                      <a:endParaRPr lang="en-GB" sz="700" b="1" dirty="0">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RAID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Resource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Financial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Vendor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r>
              <a:tr h="255154">
                <a:tc>
                  <a:txBody>
                    <a:bodyPr/>
                    <a:lstStyle/>
                    <a:p>
                      <a:pPr algn="ctr" rtl="0" fontAlgn="ctr"/>
                      <a:r>
                        <a:rPr lang="en-GB" sz="700" b="0" i="0" u="none" strike="noStrike" dirty="0" smtClean="0">
                          <a:solidFill>
                            <a:schemeClr val="tx1"/>
                          </a:solidFill>
                          <a:latin typeface="EYInterstate Light"/>
                        </a:rPr>
                        <a:t>JD&amp;A</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rgbClr val="000000"/>
                          </a:solidFill>
                          <a:latin typeface="EYInterstate Light"/>
                        </a:rPr>
                        <a:t>TBC</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50000"/>
                            </a:schemeClr>
                          </a:solidFill>
                          <a:latin typeface="EYInterstate Light"/>
                        </a:rPr>
                        <a:t>TBC</a:t>
                      </a:r>
                      <a:endParaRPr lang="en-GB" sz="700" b="0" i="0" u="none" strike="noStrike" dirty="0">
                        <a:solidFill>
                          <a:schemeClr val="tx1">
                            <a:lumMod val="50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r>
              <a:tr h="259560">
                <a:tc>
                  <a:txBody>
                    <a:bodyPr/>
                    <a:lstStyle/>
                    <a:p>
                      <a:pPr algn="ctr" rtl="0" fontAlgn="ctr"/>
                      <a:r>
                        <a:rPr lang="en-GB" sz="700" b="0" i="0" u="none" strike="noStrike" dirty="0" smtClean="0">
                          <a:solidFill>
                            <a:schemeClr val="tx1"/>
                          </a:solidFill>
                          <a:latin typeface="EYInterstate Light"/>
                        </a:rPr>
                        <a:t>M&amp;C – Msg</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338637">
                <a:tc>
                  <a:txBody>
                    <a:bodyPr/>
                    <a:lstStyle/>
                    <a:p>
                      <a:pPr algn="ctr" rtl="0" fontAlgn="ctr"/>
                      <a:r>
                        <a:rPr lang="en-GB" sz="700" b="0" i="0" u="none" strike="noStrike" dirty="0" smtClean="0">
                          <a:solidFill>
                            <a:schemeClr val="tx1"/>
                          </a:solidFill>
                          <a:latin typeface="EYInterstate Light"/>
                        </a:rPr>
                        <a:t>M&amp;C - Collab</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smtClean="0">
                          <a:ln>
                            <a:noFill/>
                          </a:ln>
                          <a:solidFill>
                            <a:srgbClr val="000000"/>
                          </a:solidFill>
                          <a:effectLst/>
                          <a:uLnTx/>
                          <a:uFillTx/>
                          <a:latin typeface="EYInterstate Light"/>
                          <a:ea typeface="+mn-ea"/>
                          <a:cs typeface="+mn-cs"/>
                        </a:rPr>
                        <a:t>RED</a:t>
                      </a:r>
                      <a:endParaRPr kumimoji="0" lang="en-GB" sz="700" b="0" i="0" u="none" strike="noStrike" kern="1200" cap="none" spc="0" normalizeH="0" baseline="0" noProof="0" dirty="0">
                        <a:ln>
                          <a:noFill/>
                        </a:ln>
                        <a:solidFill>
                          <a:srgbClr val="000000"/>
                        </a:solidFill>
                        <a:effectLst/>
                        <a:uLnTx/>
                        <a:uFillTx/>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232147">
                <a:tc>
                  <a:txBody>
                    <a:bodyPr/>
                    <a:lstStyle/>
                    <a:p>
                      <a:pPr algn="ctr" rtl="0" fontAlgn="ctr"/>
                      <a:r>
                        <a:rPr lang="en-GB" sz="700" b="0" i="0" u="none" strike="noStrike" dirty="0" smtClean="0">
                          <a:solidFill>
                            <a:schemeClr val="tx1"/>
                          </a:solidFill>
                          <a:latin typeface="EYInterstate Light"/>
                        </a:rPr>
                        <a:t>Mercury</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50000"/>
                            </a:schemeClr>
                          </a:solidFill>
                          <a:latin typeface="EYInterstate Light"/>
                        </a:rPr>
                        <a:t>TBC</a:t>
                      </a:r>
                      <a:endParaRPr lang="en-GB" sz="700" b="0" i="0" u="none" strike="noStrike" dirty="0">
                        <a:solidFill>
                          <a:schemeClr val="tx1">
                            <a:lumMod val="50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r h="225723">
                <a:tc>
                  <a:txBody>
                    <a:bodyPr/>
                    <a:lstStyle/>
                    <a:p>
                      <a:pPr algn="ctr" rtl="0" fontAlgn="ctr"/>
                      <a:r>
                        <a:rPr lang="en-GB" sz="700" b="0" i="0" u="none" strike="noStrike" kern="1200" dirty="0" smtClean="0">
                          <a:solidFill>
                            <a:schemeClr val="tx1"/>
                          </a:solidFill>
                          <a:latin typeface="EYInterstate Light"/>
                          <a:ea typeface="+mn-ea"/>
                          <a:cs typeface="+mn-cs"/>
                        </a:rPr>
                        <a:t>ESP </a:t>
                      </a:r>
                      <a:endParaRPr lang="en-GB" sz="700" b="0" i="0" u="none" strike="noStrike" kern="1200" dirty="0">
                        <a:solidFill>
                          <a:schemeClr val="tx1"/>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dirty="0" smtClean="0">
                          <a:solidFill>
                            <a:schemeClr val="bg1">
                              <a:lumMod val="65000"/>
                            </a:schemeClr>
                          </a:solidFill>
                          <a:latin typeface="EYInterstate Light" pitchFamily="2" charset="0"/>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448593737"/>
              </p:ext>
            </p:extLst>
          </p:nvPr>
        </p:nvGraphicFramePr>
        <p:xfrm>
          <a:off x="76200" y="2656255"/>
          <a:ext cx="6083909" cy="1198439"/>
        </p:xfrm>
        <a:graphic>
          <a:graphicData uri="http://schemas.openxmlformats.org/drawingml/2006/table">
            <a:tbl>
              <a:tblPr/>
              <a:tblGrid>
                <a:gridCol w="749790"/>
                <a:gridCol w="762017"/>
                <a:gridCol w="762017"/>
                <a:gridCol w="762017"/>
                <a:gridCol w="762017"/>
                <a:gridCol w="762017"/>
                <a:gridCol w="762017"/>
                <a:gridCol w="762017"/>
              </a:tblGrid>
              <a:tr h="11370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51992">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This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solidFill>
                          <a:effectLst/>
                          <a:latin typeface="EYInterstate Light" pitchFamily="2" charset="0"/>
                        </a:rPr>
                        <a:t>Last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-2</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-3</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-4</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-5</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Light" pitchFamily="2" charset="0"/>
                          <a:ea typeface="+mn-ea"/>
                          <a:cs typeface="+mn-cs"/>
                        </a:rPr>
                        <a:t>Week -6</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0681">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solidFill>
                          <a:latin typeface="EYInterstate Light"/>
                          <a:ea typeface="+mn-ea"/>
                          <a:cs typeface="+mn-cs"/>
                        </a:rPr>
                        <a:t>JD&amp;A</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algn="ctr" rtl="0" fontAlgn="ctr"/>
                      <a:r>
                        <a:rPr lang="en-GB" sz="700" b="0" i="0" u="none" strike="noStrike" dirty="0" smtClean="0">
                          <a:solidFill>
                            <a:schemeClr val="tx1"/>
                          </a:solidFill>
                          <a:latin typeface="EYInterstate Light"/>
                        </a:rPr>
                        <a:t>M&amp;C – Msg</a:t>
                      </a:r>
                      <a:endParaRPr lang="en-GB" sz="700" b="0" i="0" u="none" strike="noStrike" dirty="0">
                        <a:solidFill>
                          <a:schemeClr val="tx1"/>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88056">
                <a:tc>
                  <a:txBody>
                    <a:bodyPr/>
                    <a:lstStyle/>
                    <a:p>
                      <a:pPr algn="ctr" rtl="0" fontAlgn="ctr"/>
                      <a:r>
                        <a:rPr lang="en-GB" sz="700" b="0" i="0" u="none" strike="noStrike" dirty="0" smtClean="0">
                          <a:solidFill>
                            <a:schemeClr val="tx1"/>
                          </a:solidFill>
                          <a:latin typeface="EYInterstate Light"/>
                        </a:rPr>
                        <a:t>M&amp;C - Collab</a:t>
                      </a:r>
                      <a:endParaRPr lang="en-GB" sz="700" b="0" i="0" u="none" strike="noStrike" dirty="0">
                        <a:solidFill>
                          <a:schemeClr val="tx1"/>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ctr" defTabSz="914400" rtl="0" eaLnBrk="1" fontAlgn="ctr" latinLnBrk="0" hangingPunct="1"/>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67552">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solidFill>
                          <a:latin typeface="EYInterstate Light"/>
                          <a:ea typeface="+mn-ea"/>
                          <a:cs typeface="+mn-cs"/>
                        </a:rPr>
                        <a:t>Mercury</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marL="0" algn="ctr" defTabSz="914400" rtl="0" eaLnBrk="1" fontAlgn="ctr" latinLnBrk="0" hangingPunct="1"/>
                      <a:r>
                        <a:rPr lang="en-GB" sz="700" b="0" i="0" u="none" strike="noStrike" kern="1200" dirty="0" smtClean="0">
                          <a:solidFill>
                            <a:schemeClr val="tx1"/>
                          </a:solidFill>
                          <a:latin typeface="EYInterstate Light"/>
                          <a:ea typeface="+mn-ea"/>
                          <a:cs typeface="+mn-cs"/>
                        </a:rPr>
                        <a:t>ESP</a:t>
                      </a:r>
                      <a:endParaRPr lang="en-GB" sz="700" b="0" i="0" u="none" strike="noStrike" kern="1200" dirty="0">
                        <a:solidFill>
                          <a:schemeClr val="tx1"/>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082234086"/>
              </p:ext>
            </p:extLst>
          </p:nvPr>
        </p:nvGraphicFramePr>
        <p:xfrm>
          <a:off x="84169" y="4187961"/>
          <a:ext cx="4419600" cy="1990223"/>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requirements for Reporting, Mysite/CV, and Non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(now due by end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ATF/RTF Architectural alignment workshop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all R2 Collaboration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CMS Build 4</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BAI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Commence CMS System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 delivery dates for BAI and CS in Intranet and Extranet and publish to dependent programs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110735486"/>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September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15638064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owing to delay in reqts closure, risk 598, in-flight CRs. Net effect of these will be captured as part of planning wave 3 (final planning cycle for R2).</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1820709089"/>
              </p:ext>
            </p:extLst>
          </p:nvPr>
        </p:nvGraphicFramePr>
        <p:xfrm>
          <a:off x="76200" y="657349"/>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Release 2 Planning Wave 2 completed with a forecast go-live date of end March 2014, the plan is </a:t>
                      </a:r>
                      <a:r>
                        <a:rPr kumimoji="0" lang="en-GB" sz="700" b="0" i="0" u="none" strike="noStrike" kern="1200" cap="none" normalizeH="0" baseline="0" dirty="0" err="1" smtClean="0">
                          <a:ln>
                            <a:noFill/>
                          </a:ln>
                          <a:solidFill>
                            <a:schemeClr val="tx1">
                              <a:lumMod val="85000"/>
                              <a:lumOff val="15000"/>
                            </a:schemeClr>
                          </a:solidFill>
                          <a:effectLst/>
                          <a:latin typeface="EYInterstate Light" pitchFamily="2" charset="0"/>
                          <a:ea typeface="+mn-ea"/>
                          <a:cs typeface="+mn-cs"/>
                        </a:rPr>
                        <a:t>baselined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to end of System Test only, planning wave 3 at end of October will baseline go-live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Extranet authentication re-planning completed, new SharePoint environment dates published to dependent programs (DTU, RTF, ATF). Dates for 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products will be </a:t>
                      </a:r>
                      <a:r>
                        <a:rPr kumimoji="0" lang="en-GB" sz="700" b="0" i="0" u="none" strike="noStrike" kern="1200" cap="none" normalizeH="0" baseline="0" dirty="0" err="1" smtClean="0">
                          <a:ln>
                            <a:noFill/>
                          </a:ln>
                          <a:solidFill>
                            <a:schemeClr val="tx1">
                              <a:lumMod val="85000"/>
                              <a:lumOff val="15000"/>
                            </a:schemeClr>
                          </a:solidFill>
                          <a:effectLst/>
                          <a:latin typeface="EYInterstate Light" pitchFamily="2" charset="0"/>
                          <a:ea typeface="+mn-ea"/>
                          <a:cs typeface="+mn-cs"/>
                        </a:rPr>
                        <a:t>baselined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mid-Oct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Requirements sign off:  3 of the 11 areas will be delayed by a further week putting risk on design closure (more time than expected in review/sign-off cycle). Options to contain impact being explored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 Insight discovery and designs continuing for Intranet only. Product does not support on demand previews in EY landscape and could result in increased total cost of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ownership (Risk – 598 potentially realised, further work required to assess infrastructure costs as a result of this product constraint)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product being enhanced to work with SAML authentication, Risk 658 probability lowered)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 decision 288 to be closed to confirm approach for disk encryption, so as to gain dispensation or start procurement if required and implement before end November 2013 aligning to InfoSec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required for R2 to cover extension of Microsoft for March go-live, overall Collaboration budget will not change but relative split between R2 and R3 will change.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key, inter-program dependencies added (see next slide)</a:t>
                      </a:r>
                      <a:endParaRPr kumimoji="0" lang="en-GB"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Architectural Alignment session held with RTF/ATF in Atlanta</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Wave 2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BA Insight  POC and Devpt Infrastructure Proposals and finalise Proof of Concept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Requirements: Sites and Provisioning, Search, Social</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CMS Build code drop 3</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preparation for R2 CMS System Test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Prepared for Concept Searching POC</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Drafted MS Contract CRs for additional scope (change to SOWs raised pre- Wave 1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to raise CR for tactical My Competencies integration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402296928"/>
              </p:ext>
            </p:extLst>
          </p:nvPr>
        </p:nvGraphicFramePr>
        <p:xfrm>
          <a:off x="4572000" y="657348"/>
          <a:ext cx="4419601" cy="1311804"/>
        </p:xfrm>
        <a:graphic>
          <a:graphicData uri="http://schemas.openxmlformats.org/drawingml/2006/table">
            <a:tbl>
              <a:tblPr/>
              <a:tblGrid>
                <a:gridCol w="1447800"/>
                <a:gridCol w="685800"/>
                <a:gridCol w="609600"/>
                <a:gridCol w="574100"/>
                <a:gridCol w="499598"/>
                <a:gridCol w="602703"/>
              </a:tblGrid>
              <a:tr h="149139">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67831">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2 completed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Complete</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313003564"/>
              </p:ext>
            </p:extLst>
          </p:nvPr>
        </p:nvGraphicFramePr>
        <p:xfrm>
          <a:off x="4572000" y="2057400"/>
          <a:ext cx="4495800" cy="2089074"/>
        </p:xfrm>
        <a:graphic>
          <a:graphicData uri="http://schemas.openxmlformats.org/drawingml/2006/table">
            <a:tbl>
              <a:tblPr/>
              <a:tblGrid>
                <a:gridCol w="1068162"/>
                <a:gridCol w="2208438"/>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R595- Platform Services Design may not meet Business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Risk overdue, reassessing whether trigger date is correct based on new Dependent program dates</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Working to ensure architectural alignment is completed by 11</a:t>
                      </a:r>
                      <a:r>
                        <a:rPr kumimoji="0" lang="en-US" sz="700" b="0" i="0" u="none" strike="noStrike" kern="1200" cap="none" normalizeH="0" baseline="30000" noProof="0" dirty="0" smtClean="0">
                          <a:ln>
                            <a:noFill/>
                          </a:ln>
                          <a:solidFill>
                            <a:schemeClr val="tx1">
                              <a:lumMod val="85000"/>
                              <a:lumOff val="15000"/>
                            </a:schemeClr>
                          </a:solidFill>
                          <a:effectLst/>
                          <a:latin typeface="EYInterstate Light" pitchFamily="2" charset="0"/>
                          <a:ea typeface="+mn-ea"/>
                          <a:cs typeface="+mn-cs"/>
                        </a:rPr>
                        <a:t>th</a:t>
                      </a: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 October</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20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R598- BA Insights Risk to R2 go-live.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Make early detailed assessment of product ability to be implemented in EY environment – fit with O365-D, intra and extranet architecture and fit with InfoSec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R658- Concept Searching product might not work with authentication product causing delay to availability in Extranet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Workaround identified and being investigated in parallel with Product enhancement work</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Product enhancement – CS have confirmed they are working to enhance product (in next month) to allow SAML </a:t>
                      </a:r>
                      <a:r>
                        <a:rPr kumimoji="0" lang="en-GB" sz="700" b="0" i="0" u="none" strike="noStrike" kern="1200" cap="none" normalizeH="0" baseline="0" noProof="0" dirty="0" err="1" smtClean="0">
                          <a:ln>
                            <a:noFill/>
                          </a:ln>
                          <a:solidFill>
                            <a:schemeClr val="tx1">
                              <a:lumMod val="85000"/>
                              <a:lumOff val="15000"/>
                            </a:schemeClr>
                          </a:solidFill>
                          <a:effectLst/>
                          <a:latin typeface="EYInterstate Light" pitchFamily="2" charset="0"/>
                          <a:ea typeface="+mn-ea"/>
                          <a:cs typeface="+mn-cs"/>
                        </a:rPr>
                        <a:t>auth</a:t>
                      </a: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Lowering risk probability and will remove from next report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Dione Miller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599052669"/>
              </p:ext>
            </p:extLst>
          </p:nvPr>
        </p:nvGraphicFramePr>
        <p:xfrm>
          <a:off x="4591050" y="4229496"/>
          <a:ext cx="4495800" cy="1561704"/>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New – advisory competencies integration with </a:t>
                      </a:r>
                      <a:r>
                        <a:rPr kumimoji="0" lang="en-US" sz="700" b="0" i="0" u="none" strike="noStrike" cap="none" normalizeH="0" baseline="0" dirty="0" err="1" smtClean="0">
                          <a:ln>
                            <a:noFill/>
                          </a:ln>
                          <a:solidFill>
                            <a:schemeClr val="tx1">
                              <a:lumMod val="85000"/>
                              <a:lumOff val="15000"/>
                            </a:schemeClr>
                          </a:solidFill>
                          <a:effectLst/>
                          <a:latin typeface="EYInterstate Light" pitchFamily="2" charset="0"/>
                        </a:rPr>
                        <a:t>mysites</a:t>
                      </a:r>
                      <a:endParaRPr kumimoji="0" lang="en-US" sz="700" b="0" i="0" u="none" strike="noStrike" cap="none" normalizeH="0" baseline="0" dirty="0" smtClean="0">
                        <a:ln>
                          <a:noFill/>
                        </a:ln>
                        <a:solidFill>
                          <a:schemeClr val="tx1">
                            <a:lumMod val="85000"/>
                            <a:lumOff val="15000"/>
                          </a:schemeClr>
                        </a:solidFill>
                        <a:effectLst/>
                        <a:latin typeface="EYInterstate Light" pitchFamily="2" charset="0"/>
                      </a:endParaRP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tactical option to be raised as formal CR, assessment in progress, to raise to CCB next period.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Index encryption (Search, and potentially Concept Searching and BA Insights)</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Decision 288 required, then either seek exception or fast track implementation required.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Add Pre-Production Environment on prem</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 of an on prem staging envt/PPE connected to O365 PPE</a:t>
                      </a:r>
                    </a:p>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Needs to include both intranet and extranet staging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spTree>
    <p:extLst>
      <p:ext uri="{BB962C8B-B14F-4D97-AF65-F5344CB8AC3E}">
        <p14:creationId xmlns:p14="http://schemas.microsoft.com/office/powerpoint/2010/main" val="1129123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2345485162"/>
              </p:ext>
            </p:extLst>
          </p:nvPr>
        </p:nvGraphicFramePr>
        <p:xfrm>
          <a:off x="76202" y="2209801"/>
          <a:ext cx="4355123" cy="4039664"/>
        </p:xfrm>
        <a:graphic>
          <a:graphicData uri="http://schemas.openxmlformats.org/drawingml/2006/table">
            <a:tbl>
              <a:tblPr/>
              <a:tblGrid>
                <a:gridCol w="4355123"/>
              </a:tblGrid>
              <a:tr h="15239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8181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Test Strategy Signed-Off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Environment &amp; Release Management Strategy Signed-Off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Business Case for running Hosting and AMS RFP agreed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Thomson Reuters OneSource commercial negotiations concluded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SAP </a:t>
                      </a:r>
                      <a:r>
                        <a:rPr kumimoji="0" lang="en-US" sz="700" b="0" i="0" u="none" strike="noStrike" cap="none" normalizeH="0" baseline="0" dirty="0" err="1" smtClean="0">
                          <a:ln>
                            <a:noFill/>
                          </a:ln>
                          <a:solidFill>
                            <a:srgbClr val="646464"/>
                          </a:solidFill>
                          <a:effectLst/>
                          <a:latin typeface="EYInterstate Light" pitchFamily="2" charset="0"/>
                        </a:rPr>
                        <a:t>MaxAttention</a:t>
                      </a:r>
                      <a:r>
                        <a:rPr kumimoji="0" lang="en-US" sz="700" b="0" i="0" u="none" strike="noStrike" cap="none" normalizeH="0" baseline="0" dirty="0" smtClean="0">
                          <a:ln>
                            <a:noFill/>
                          </a:ln>
                          <a:solidFill>
                            <a:srgbClr val="646464"/>
                          </a:solidFill>
                          <a:effectLst/>
                          <a:latin typeface="EYInterstate Light" pitchFamily="2" charset="0"/>
                        </a:rPr>
                        <a:t> Service Mobilized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GSA Readiness Meeting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147">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8181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Technical Architecture cannot be fully completed due to CRM decision</a:t>
                      </a:r>
                    </a:p>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Implementation of B2B firewall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Baseline Interface Plan with IMT Team</a:t>
                      </a:r>
                    </a:p>
                    <a:p>
                      <a:pPr marL="0" marR="0" lvl="0" indent="0"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1679">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8181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Draft Internal PCR to define scope of CRM if it formally comes into scope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Sign-off of Language KDD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Mobilize engagement with </a:t>
                      </a:r>
                      <a:r>
                        <a:rPr kumimoji="0" lang="en-US" sz="700" b="0" i="0" u="none" strike="noStrike" cap="none" normalizeH="0" baseline="0" dirty="0" err="1" smtClean="0">
                          <a:ln>
                            <a:noFill/>
                          </a:ln>
                          <a:solidFill>
                            <a:srgbClr val="646464"/>
                          </a:solidFill>
                          <a:effectLst/>
                          <a:latin typeface="EYInterstate Light" pitchFamily="2" charset="0"/>
                        </a:rPr>
                        <a:t>ServiceNow</a:t>
                      </a:r>
                      <a:r>
                        <a:rPr kumimoji="0" lang="en-US" sz="700" b="0" i="0" u="none" strike="noStrike" cap="none" normalizeH="0" baseline="0" dirty="0" smtClean="0">
                          <a:ln>
                            <a:noFill/>
                          </a:ln>
                          <a:solidFill>
                            <a:srgbClr val="646464"/>
                          </a:solidFill>
                          <a:effectLst/>
                          <a:latin typeface="EYInterstate Light" pitchFamily="2" charset="0"/>
                        </a:rPr>
                        <a:t>  team to create Mercury </a:t>
                      </a:r>
                      <a:r>
                        <a:rPr kumimoji="0" lang="en-US" sz="700" b="0" i="0" u="none" strike="noStrike" cap="none" normalizeH="0" baseline="0" dirty="0" err="1" smtClean="0">
                          <a:ln>
                            <a:noFill/>
                          </a:ln>
                          <a:solidFill>
                            <a:srgbClr val="646464"/>
                          </a:solidFill>
                          <a:effectLst/>
                          <a:latin typeface="EYInterstate Light" pitchFamily="2" charset="0"/>
                        </a:rPr>
                        <a:t>ServiceNow</a:t>
                      </a:r>
                      <a:r>
                        <a:rPr kumimoji="0" lang="en-US" sz="700" b="0" i="0" u="none" strike="noStrike" cap="none" normalizeH="0" baseline="0" dirty="0" smtClean="0">
                          <a:ln>
                            <a:noFill/>
                          </a:ln>
                          <a:solidFill>
                            <a:srgbClr val="646464"/>
                          </a:solidFill>
                          <a:effectLst/>
                          <a:latin typeface="EYInterstate Light" pitchFamily="2" charset="0"/>
                        </a:rPr>
                        <a:t> interface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Mobilize engagement with MMT team to create Mercury MMT interface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Review and approval version 1.0 of Hosting and AMS RFPs</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2039768442"/>
              </p:ext>
            </p:extLst>
          </p:nvPr>
        </p:nvGraphicFramePr>
        <p:xfrm>
          <a:off x="4572000" y="3886200"/>
          <a:ext cx="4495800" cy="1749959"/>
        </p:xfrm>
        <a:graphic>
          <a:graphicData uri="http://schemas.openxmlformats.org/drawingml/2006/table">
            <a:tbl>
              <a:tblPr/>
              <a:tblGrid>
                <a:gridCol w="2181341"/>
                <a:gridCol w="2314459"/>
              </a:tblGrid>
              <a:tr h="228600">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5730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CRM decision impacts timelines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Program now reporting a go-live window for the pilot of FY15 Q2</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FY14 DMAA ITS budget for Mercury is $7.5M short of Mercury business case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Issue being discussed between Mike </a:t>
                      </a:r>
                      <a:r>
                        <a:rPr kumimoji="0" lang="en-GB" sz="700" b="0" i="0" u="none" strike="noStrike" cap="none" normalizeH="0" baseline="0" dirty="0" err="1" smtClean="0">
                          <a:ln>
                            <a:noFill/>
                          </a:ln>
                          <a:solidFill>
                            <a:schemeClr val="bg2"/>
                          </a:solidFill>
                          <a:effectLst/>
                          <a:latin typeface="EYInterstate Light" pitchFamily="2" charset="0"/>
                        </a:rPr>
                        <a:t>Ventling</a:t>
                      </a:r>
                      <a:r>
                        <a:rPr kumimoji="0" lang="en-GB" sz="700" b="0" i="0" u="none" strike="noStrike" cap="none" normalizeH="0" baseline="0" dirty="0" smtClean="0">
                          <a:ln>
                            <a:noFill/>
                          </a:ln>
                          <a:solidFill>
                            <a:schemeClr val="bg2"/>
                          </a:solidFill>
                          <a:effectLst/>
                          <a:latin typeface="EYInterstate Light" pitchFamily="2" charset="0"/>
                        </a:rPr>
                        <a:t> and John Ferraro; no work taking place on MLO until CRM decision finalised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29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8778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3761105186"/>
              </p:ext>
            </p:extLst>
          </p:nvPr>
        </p:nvGraphicFramePr>
        <p:xfrm>
          <a:off x="70338" y="838194"/>
          <a:ext cx="4360985" cy="1295406"/>
        </p:xfrm>
        <a:graphic>
          <a:graphicData uri="http://schemas.openxmlformats.org/drawingml/2006/table">
            <a:tbl>
              <a:tblPr/>
              <a:tblGrid>
                <a:gridCol w="4360985"/>
              </a:tblGrid>
              <a:tr h="19908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09631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The program remains red until the CRM commercials with the preferred software vendor are concluded which is dependent upon a series of discussion with country legal counsels in additional to agreement on the Firms cloud strategy by members of the GE.</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The impact upon the program of this delayed decision is that a number of Global Process Definitions in Global Design Phase II cannot be completed by the business teams.  ITS is reporting Red as a number of architectural deliverables are dependent upon knowing the selected CRM software package in addition  to the end-to-end processes being defined.  Even with a CRM decision the ITS would be red due to a reduced budget agreed with the demand management group from that in the business case although a revised number has ben submitted for approval.</a:t>
                      </a: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87923901"/>
              </p:ext>
            </p:extLst>
          </p:nvPr>
        </p:nvGraphicFramePr>
        <p:xfrm>
          <a:off x="4572001" y="838199"/>
          <a:ext cx="4479007" cy="1413150"/>
        </p:xfrm>
        <a:graphic>
          <a:graphicData uri="http://schemas.openxmlformats.org/drawingml/2006/table">
            <a:tbl>
              <a:tblPr/>
              <a:tblGrid>
                <a:gridCol w="1475181"/>
                <a:gridCol w="658418"/>
                <a:gridCol w="685800"/>
                <a:gridCol w="588985"/>
                <a:gridCol w="541297"/>
                <a:gridCol w="529326"/>
              </a:tblGrid>
              <a:tr h="152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Technical Architecture Complete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31 May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TBC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Re-plan</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solidFill>
                      <a:srgbClr val="FF000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Commencement of Pilot Realization Phase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1 June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TBC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Re-plan</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Hosting Business Case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13 June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Sept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Complete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GD Phase II Signed off</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11 July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TBC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Re-plan</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GSA Readiness Review</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28 Sept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28 Sept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Complete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719691595"/>
              </p:ext>
            </p:extLst>
          </p:nvPr>
        </p:nvGraphicFramePr>
        <p:xfrm>
          <a:off x="7570453" y="69061"/>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4057837556"/>
              </p:ext>
            </p:extLst>
          </p:nvPr>
        </p:nvGraphicFramePr>
        <p:xfrm>
          <a:off x="4572000" y="2278196"/>
          <a:ext cx="4495800" cy="1531804"/>
        </p:xfrm>
        <a:graphic>
          <a:graphicData uri="http://schemas.openxmlformats.org/drawingml/2006/table">
            <a:tbl>
              <a:tblPr/>
              <a:tblGrid>
                <a:gridCol w="1905000"/>
                <a:gridCol w="2590800"/>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[RK-058] Full impact upon other Global Systems unknown until 6-9 months into Global Design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Global systems identified to 95% confidence level; need to now get to next level of detail to understand work required by SD Teams</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[RK-34] Lack of end-to-end environment to support OAT and regression testing could lead to another GAMX &amp; GCL5 issue when Mercury is available for deployment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Working to identify existing Global Systems that we need full QA environments for</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Extending scope of Mercury to include replacement of existing Interaction functionality could impact deployment timelines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Program now reporting a go-live window for the pilot of FY15 Q2</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336589584"/>
              </p:ext>
            </p:extLst>
          </p:nvPr>
        </p:nvGraphicFramePr>
        <p:xfrm>
          <a:off x="4572000" y="5715004"/>
          <a:ext cx="4495800" cy="533396"/>
        </p:xfrm>
        <a:graphic>
          <a:graphicData uri="http://schemas.openxmlformats.org/drawingml/2006/table">
            <a:tbl>
              <a:tblPr/>
              <a:tblGrid>
                <a:gridCol w="4495800"/>
              </a:tblGrid>
              <a:tr h="140309">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930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CRM decision means a number of global processes in the Service Delivery Administration cannot be advanced without knowing which technology we are going to select this has a knock on impact on the majority of downstream deliverables that needs to be assessed.</a:t>
                      </a: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0" y="6390185"/>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a:t>
              </a:r>
              <a:r>
                <a:rPr lang="en-US" sz="500" b="1" dirty="0" err="1">
                  <a:solidFill>
                    <a:srgbClr val="646464"/>
                  </a:solidFill>
                  <a:latin typeface="EYInterstate Light" pitchFamily="2" charset="0"/>
                </a:rPr>
                <a:t>ully</a:t>
              </a:r>
              <a:r>
                <a:rPr lang="en-US" sz="500" b="1" dirty="0">
                  <a:solidFill>
                    <a:srgbClr val="646464"/>
                  </a:solidFill>
                  <a:latin typeface="EYInterstate Light" pitchFamily="2" charset="0"/>
                </a:rPr>
                <a:t>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0" y="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53998"/>
          </a:xfrm>
          <a:prstGeom prst="rect">
            <a:avLst/>
          </a:prstGeom>
        </p:spPr>
        <p:txBody>
          <a:bodyPr>
            <a:spAutoFit/>
          </a:bodyPr>
          <a:lstStyle/>
          <a:p>
            <a:pPr algn="l" defTabSz="955675" eaLnBrk="0" fontAlgn="base" hangingPunct="0">
              <a:spcBef>
                <a:spcPct val="0"/>
              </a:spcBef>
              <a:defRPr/>
            </a:pPr>
            <a:r>
              <a:rPr lang="en-US" sz="1600" b="1" kern="0" dirty="0" smtClean="0">
                <a:solidFill>
                  <a:srgbClr val="646464"/>
                </a:solidFill>
              </a:rPr>
              <a:t>66 – Program Mercury – 29</a:t>
            </a:r>
            <a:r>
              <a:rPr lang="en-US" sz="1600" b="1" kern="0" baseline="30000" dirty="0" smtClean="0">
                <a:solidFill>
                  <a:srgbClr val="646464"/>
                </a:solidFill>
              </a:rPr>
              <a:t>th</a:t>
            </a:r>
            <a:r>
              <a:rPr lang="en-US" sz="1600" b="1" kern="0" dirty="0" smtClean="0">
                <a:solidFill>
                  <a:srgbClr val="646464"/>
                </a:solidFill>
              </a:rPr>
              <a:t> September 2013</a:t>
            </a:r>
          </a:p>
          <a:p>
            <a:pPr algn="l" defTabSz="955675" eaLnBrk="0" fontAlgn="base" hangingPunct="0">
              <a:spcBef>
                <a:spcPct val="0"/>
              </a:spcBef>
              <a:defRPr/>
            </a:pPr>
            <a:r>
              <a:rPr lang="en-US" sz="1400" kern="0" dirty="0" smtClean="0">
                <a:solidFill>
                  <a:srgbClr val="646464"/>
                </a:solidFill>
              </a:rPr>
              <a:t>Matthew </a:t>
            </a:r>
            <a:r>
              <a:rPr lang="en-US" sz="1400" kern="0" dirty="0" err="1" smtClean="0">
                <a:solidFill>
                  <a:srgbClr val="646464"/>
                </a:solidFill>
              </a:rPr>
              <a:t>Samme</a:t>
            </a:r>
            <a:endParaRPr lang="en-US" sz="1400" kern="0" dirty="0">
              <a:solidFill>
                <a:srgbClr val="646464"/>
              </a:solidFill>
            </a:endParaRPr>
          </a:p>
        </p:txBody>
      </p:sp>
    </p:spTree>
    <p:extLst>
      <p:ext uri="{BB962C8B-B14F-4D97-AF65-F5344CB8AC3E}">
        <p14:creationId xmlns:p14="http://schemas.microsoft.com/office/powerpoint/2010/main" val="35500218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oup 852"/>
          <p:cNvGraphicFramePr>
            <a:graphicFrameLocks noGrp="1"/>
          </p:cNvGraphicFramePr>
          <p:nvPr>
            <p:extLst>
              <p:ext uri="{D42A27DB-BD31-4B8C-83A1-F6EECF244321}">
                <p14:modId xmlns:p14="http://schemas.microsoft.com/office/powerpoint/2010/main" val="1453039139"/>
              </p:ext>
            </p:extLst>
          </p:nvPr>
        </p:nvGraphicFramePr>
        <p:xfrm>
          <a:off x="4503769" y="4724400"/>
          <a:ext cx="4516108" cy="1106292"/>
        </p:xfrm>
        <a:graphic>
          <a:graphicData uri="http://schemas.openxmlformats.org/drawingml/2006/table">
            <a:tbl>
              <a:tblPr/>
              <a:tblGrid>
                <a:gridCol w="1684580"/>
                <a:gridCol w="1530278"/>
                <a:gridCol w="612353"/>
                <a:gridCol w="688897"/>
              </a:tblGrid>
              <a:tr h="121340">
                <a:tc gridSpan="4">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G. MATTERS FOR IMMEDIATE ATTENTION – typically specific current issues or scope changes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7075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1824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Revised target dates set for AD Hardening however plans to support are yet to be </a:t>
                      </a:r>
                      <a:r>
                        <a:rPr kumimoji="0" lang="en-IN" sz="700" b="0" i="0" u="none" strike="noStrike" kern="1200" cap="none" normalizeH="0" baseline="0" dirty="0" err="1" smtClean="0">
                          <a:ln>
                            <a:noFill/>
                          </a:ln>
                          <a:solidFill>
                            <a:schemeClr val="tx1"/>
                          </a:solidFill>
                          <a:effectLst/>
                          <a:latin typeface="EYInterstate Light" pitchFamily="2" charset="0"/>
                          <a:ea typeface="+mn-ea"/>
                          <a:cs typeface="Arial" charset="0"/>
                        </a:rPr>
                        <a:t>baselined</a:t>
                      </a: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 and new apps are being uncovered</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Escalated to CLT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25-Oct-13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J Hartley</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2803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Security awareness training is behind schedule due to lack of country engagement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Engagement planned via Area Relationship Managers &amp; onwards with countries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11-Oct-13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C Burnside</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nvGraphicFramePr>
        <p:xfrm>
          <a:off x="7391400" y="36991"/>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431891231"/>
              </p:ext>
            </p:extLst>
          </p:nvPr>
        </p:nvGraphicFramePr>
        <p:xfrm>
          <a:off x="4483877" y="2398792"/>
          <a:ext cx="4536000" cy="2279888"/>
        </p:xfrm>
        <a:graphic>
          <a:graphicData uri="http://schemas.openxmlformats.org/drawingml/2006/table">
            <a:tbl>
              <a:tblPr/>
              <a:tblGrid>
                <a:gridCol w="1307323"/>
                <a:gridCol w="1981200"/>
                <a:gridCol w="561677"/>
                <a:gridCol w="685800"/>
              </a:tblGrid>
              <a:tr h="256214">
                <a:tc gridSpan="4">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F.  KEY RISKS – typically future challenges or external circumstances that may affect the initiative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6592">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Risks to be addressed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Mitigating Action</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761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Program does not deliver against managed security risks where required skills not being available (e.g. InfoSec, PMs, Engineering)</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chemeClr val="tx1"/>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Intensify recruiting of key skill resources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Explore partnering to provide greater bandwidth and increased accessibility to security expertise</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30-Jun-14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600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Time needed to clarify scope impacts from security audit, impacts time to deliver planned scope in FY14, which in turn risks shortfall on expected delivery and will impact run rate &amp; utilization</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01-Nov-13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0779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Global Change Freeze in Sep/Oct could impact planned deployments</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Present cases to CAB for guest Wi-Fi and EYRC preparatory activities which require production change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11-Oct-13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9" name="Group 27"/>
          <p:cNvGrpSpPr/>
          <p:nvPr/>
        </p:nvGrpSpPr>
        <p:grpSpPr>
          <a:xfrm>
            <a:off x="285595" y="6400800"/>
            <a:ext cx="8734282" cy="494922"/>
            <a:chOff x="307495" y="6550829"/>
            <a:chExt cx="9404037"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1"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5" name="Freeform 94"/>
          <p:cNvSpPr>
            <a:spLocks/>
          </p:cNvSpPr>
          <p:nvPr/>
        </p:nvSpPr>
        <p:spPr bwMode="gray">
          <a:xfrm>
            <a:off x="0" y="0"/>
            <a:ext cx="6706365"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700" dirty="0">
              <a:solidFill>
                <a:srgbClr val="000000"/>
              </a:solidFill>
              <a:latin typeface="EYInterstate Light" pitchFamily="2" charset="0"/>
            </a:endParaRPr>
          </a:p>
        </p:txBody>
      </p:sp>
      <p:sp>
        <p:nvSpPr>
          <p:cNvPr id="16" name="Rectangle 183"/>
          <p:cNvSpPr txBox="1">
            <a:spLocks noChangeArrowheads="1"/>
          </p:cNvSpPr>
          <p:nvPr/>
        </p:nvSpPr>
        <p:spPr bwMode="gray">
          <a:xfrm>
            <a:off x="1" y="-34669"/>
            <a:ext cx="7086599" cy="553998"/>
          </a:xfrm>
          <a:prstGeom prst="rect">
            <a:avLst/>
          </a:prstGeom>
        </p:spPr>
        <p:txBody>
          <a:bodyPr wrap="square">
            <a:spAutoFit/>
          </a:bodyPr>
          <a:lstStyle/>
          <a:p>
            <a:pPr algn="l" defTabSz="955675" eaLnBrk="0" hangingPunct="0">
              <a:defRPr/>
            </a:pPr>
            <a:r>
              <a:rPr lang="en-US" sz="1600" b="1" kern="0" dirty="0" smtClean="0">
                <a:solidFill>
                  <a:srgbClr val="646464"/>
                </a:solidFill>
              </a:rPr>
              <a:t>Enterprise Security Program –September 2013</a:t>
            </a:r>
            <a:endParaRPr lang="en-US" sz="1600" b="1" kern="0" dirty="0">
              <a:solidFill>
                <a:srgbClr val="646464"/>
              </a:solidFill>
            </a:endParaRPr>
          </a:p>
          <a:p>
            <a:pPr algn="l" defTabSz="955675" eaLnBrk="0" hangingPunct="0">
              <a:defRPr/>
            </a:pPr>
            <a:r>
              <a:rPr lang="en-US" sz="1400" kern="0" dirty="0" smtClean="0">
                <a:solidFill>
                  <a:srgbClr val="646464"/>
                </a:solidFill>
              </a:rPr>
              <a:t>Craig Burnside</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509663215"/>
              </p:ext>
            </p:extLst>
          </p:nvPr>
        </p:nvGraphicFramePr>
        <p:xfrm>
          <a:off x="4482552" y="6019800"/>
          <a:ext cx="4536000" cy="374772"/>
        </p:xfrm>
        <a:graphic>
          <a:graphicData uri="http://schemas.openxmlformats.org/drawingml/2006/table">
            <a:tbl>
              <a:tblPr/>
              <a:tblGrid>
                <a:gridCol w="4536000"/>
              </a:tblGrid>
              <a:tr h="84926">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US" sz="700" b="1" i="0" u="none" strike="noStrike" kern="1200" cap="none" normalizeH="0" baseline="0" dirty="0">
                          <a:ln>
                            <a:noFill/>
                          </a:ln>
                          <a:solidFill>
                            <a:schemeClr val="tx1"/>
                          </a:solidFill>
                          <a:effectLst/>
                          <a:latin typeface="+mn-lt"/>
                          <a:ea typeface="+mn-ea"/>
                          <a:cs typeface="Arial" charset="0"/>
                        </a:rPr>
                        <a:t>H.  GENERAL </a:t>
                      </a:r>
                      <a:r>
                        <a:rPr kumimoji="0" lang="en-US" sz="700" b="1" i="0" u="none" strike="noStrike" kern="1200" cap="none" normalizeH="0" baseline="0" dirty="0" smtClean="0">
                          <a:ln>
                            <a:noFill/>
                          </a:ln>
                          <a:solidFill>
                            <a:schemeClr val="tx1"/>
                          </a:solidFill>
                          <a:effectLst/>
                          <a:latin typeface="+mn-lt"/>
                          <a:ea typeface="+mn-ea"/>
                          <a:cs typeface="Arial" charset="0"/>
                        </a:rPr>
                        <a:t>COMMENTS – </a:t>
                      </a:r>
                      <a:r>
                        <a:rPr kumimoji="0" lang="en-US" sz="700" b="1" i="0" u="none" strike="noStrike" kern="1200" cap="none" normalizeH="0" baseline="0" dirty="0">
                          <a:ln>
                            <a:noFill/>
                          </a:ln>
                          <a:solidFill>
                            <a:schemeClr val="tx1"/>
                          </a:solidFill>
                          <a:effectLst/>
                          <a:latin typeface="+mn-lt"/>
                          <a:ea typeface="+mn-ea"/>
                          <a:cs typeface="Arial" charset="0"/>
                        </a:rPr>
                        <a:t>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22549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Amber however no agreed initiatives yet, from ESP pipeline / Security Controls Roadmap for November onwards, which could put the program into 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581080110"/>
              </p:ext>
            </p:extLst>
          </p:nvPr>
        </p:nvGraphicFramePr>
        <p:xfrm>
          <a:off x="76201" y="552395"/>
          <a:ext cx="4343399" cy="2653835"/>
        </p:xfrm>
        <a:graphic>
          <a:graphicData uri="http://schemas.openxmlformats.org/drawingml/2006/table">
            <a:tbl>
              <a:tblPr/>
              <a:tblGrid>
                <a:gridCol w="4343399"/>
              </a:tblGrid>
              <a:tr h="131131">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78851">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There are further implications of the security audit on the FY14 ESP plan with 6 out of 15 initiatives planned for FY14 Q2 &amp; Q3 impacted.  Total net impact is deferral of 12 initiatives from the 38 planned for FY14.  </a:t>
                      </a:r>
                      <a:br>
                        <a:rPr lang="en-GB" sz="700" b="0" i="0" kern="1200" baseline="0" dirty="0" smtClean="0">
                          <a:solidFill>
                            <a:schemeClr val="tx1"/>
                          </a:solidFill>
                          <a:latin typeface="EYInterstate Light" pitchFamily="2" charset="0"/>
                          <a:ea typeface="+mn-ea"/>
                          <a:cs typeface="+mn-cs"/>
                        </a:rPr>
                      </a:br>
                      <a:endParaRPr lang="en-GB" sz="700" b="0" i="0" kern="1200" baseline="0" dirty="0" smtClean="0">
                        <a:solidFill>
                          <a:schemeClr val="tx1"/>
                        </a:solidFill>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Next significant delivery is with the security awareness training, which starts in Australia in October and then rolls out firm-wide with target to conclude in January.</a:t>
                      </a:r>
                      <a:br>
                        <a:rPr lang="en-GB" sz="700" b="0" i="0" kern="1200" baseline="0" dirty="0" smtClean="0">
                          <a:solidFill>
                            <a:schemeClr val="tx1"/>
                          </a:solidFill>
                          <a:latin typeface="EYInterstate Light" pitchFamily="2" charset="0"/>
                          <a:ea typeface="+mn-ea"/>
                          <a:cs typeface="+mn-cs"/>
                        </a:rPr>
                      </a:br>
                      <a:r>
                        <a:rPr lang="en-GB" sz="700" b="0" i="0" kern="1200" baseline="0" dirty="0" smtClean="0">
                          <a:solidFill>
                            <a:schemeClr val="tx1"/>
                          </a:solidFill>
                          <a:latin typeface="EYInterstate Light" pitchFamily="2" charset="0"/>
                          <a:ea typeface="+mn-ea"/>
                          <a:cs typeface="+mn-cs"/>
                        </a:rPr>
                        <a:t/>
                      </a:r>
                      <a:br>
                        <a:rPr lang="en-GB" sz="700" b="0" i="0" kern="1200" baseline="0" dirty="0" smtClean="0">
                          <a:solidFill>
                            <a:schemeClr val="tx1"/>
                          </a:solidFill>
                          <a:latin typeface="EYInterstate Light" pitchFamily="2" charset="0"/>
                          <a:ea typeface="+mn-ea"/>
                          <a:cs typeface="+mn-cs"/>
                        </a:rPr>
                      </a:br>
                      <a:r>
                        <a:rPr lang="en-GB" sz="700" b="0" i="0" kern="1200" baseline="0" dirty="0" smtClean="0">
                          <a:solidFill>
                            <a:schemeClr val="tx1"/>
                          </a:solidFill>
                          <a:latin typeface="EYInterstate Light" pitchFamily="2" charset="0"/>
                          <a:ea typeface="+mn-ea"/>
                          <a:cs typeface="+mn-cs"/>
                        </a:rPr>
                        <a:t>Actuals continue to track below FY14 plan, largely due to changes in schedule which have affected run rate.  Recovery plan not yet clear since scope for new initiatives from November not yet agreed.</a:t>
                      </a:r>
                    </a:p>
                    <a:p>
                      <a:pPr marL="0" marR="0" lvl="0" indent="0" algn="l" defTabSz="947738" rtl="0" eaLnBrk="0" fontAlgn="base" latinLnBrk="0" hangingPunct="0">
                        <a:lnSpc>
                          <a:spcPct val="100000"/>
                        </a:lnSpc>
                        <a:spcBef>
                          <a:spcPct val="0"/>
                        </a:spcBef>
                        <a:spcAft>
                          <a:spcPct val="10000"/>
                        </a:spcAft>
                        <a:buClrTx/>
                        <a:buSzTx/>
                        <a:buFontTx/>
                        <a:buNone/>
                        <a:tabLst/>
                        <a:defRPr/>
                      </a:pPr>
                      <a:endParaRPr lang="en-GB" sz="700" b="0" i="0" kern="1200" baseline="0" dirty="0" smtClean="0">
                        <a:solidFill>
                          <a:schemeClr val="tx1"/>
                        </a:solidFill>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1131">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0689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Requirement gathering conducted with infrastructure teams to evaluate impact of Windows 2012</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Completed the deployment of IT Pilot Test (for GCL4/5) for ADRMS.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Agreement with SD that they will put application changes into PROD after successful QA testing and signoff from InfoSec for AD hardening.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Phishing exercise for Australia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lang="en-US" sz="700" kern="1200" baseline="0" dirty="0" smtClean="0">
                          <a:solidFill>
                            <a:schemeClr val="tx1"/>
                          </a:solidFill>
                          <a:latin typeface="EYInterstate Light" pitchFamily="2" charset="0"/>
                          <a:ea typeface="+mn-ea"/>
                          <a:cs typeface="+mn-cs"/>
                        </a:rPr>
                        <a:t>PRAP license approval (Check Point Apps control) for Guest Wi-Fi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Implemented issuing certificate authority and other technical components for PKI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PoC</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Final QA test cycle underway (cycle 6) against current QA environment (original project scope) for GAP</a:t>
                      </a:r>
                      <a:endParaRPr kumimoji="0" lang="en-US" sz="7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 name="Group 272"/>
          <p:cNvGraphicFramePr>
            <a:graphicFrameLocks noGrp="1"/>
          </p:cNvGraphicFramePr>
          <p:nvPr>
            <p:extLst>
              <p:ext uri="{D42A27DB-BD31-4B8C-83A1-F6EECF244321}">
                <p14:modId xmlns:p14="http://schemas.microsoft.com/office/powerpoint/2010/main" val="1311374133"/>
              </p:ext>
            </p:extLst>
          </p:nvPr>
        </p:nvGraphicFramePr>
        <p:xfrm>
          <a:off x="76200" y="3313441"/>
          <a:ext cx="4343400" cy="2253467"/>
        </p:xfrm>
        <a:graphic>
          <a:graphicData uri="http://schemas.openxmlformats.org/drawingml/2006/table">
            <a:tbl>
              <a:tblPr/>
              <a:tblGrid>
                <a:gridCol w="4343400"/>
              </a:tblGrid>
              <a:tr h="114366">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0" i="0" u="none" strike="noStrike" kern="1200" cap="none" normalizeH="0" baseline="0" dirty="0" smtClean="0">
                          <a:ln>
                            <a:noFill/>
                          </a:ln>
                          <a:solidFill>
                            <a:schemeClr val="tx1"/>
                          </a:solidFill>
                          <a:effectLst/>
                          <a:latin typeface="+mn-lt"/>
                          <a:ea typeface="+mn-ea"/>
                          <a:cs typeface="+mn-cs"/>
                        </a:rPr>
                        <a:t>C.  ACTIVITIES BEHIND SCHEDULE</a:t>
                      </a:r>
                      <a:endParaRPr kumimoji="0" lang="en-CA" sz="700" b="0" i="0" u="none" strike="noStrike" kern="1200" cap="none" normalizeH="0" baseline="0" dirty="0">
                        <a:ln>
                          <a:noFill/>
                        </a:ln>
                        <a:solidFill>
                          <a:schemeClr val="tx1"/>
                        </a:solidFill>
                        <a:effectLst/>
                        <a:latin typeface="+mn-lt"/>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9699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Agreement on recovery requirements for I&amp;AM components as part of email service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Awareness training deployment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CSI console installation for 3</a:t>
                      </a:r>
                      <a:r>
                        <a:rPr kumimoji="0" lang="en-US" sz="700" b="0" i="0" u="none" strike="noStrike" kern="1200" cap="none" normalizeH="0" baseline="30000" dirty="0" smtClean="0">
                          <a:ln>
                            <a:noFill/>
                          </a:ln>
                          <a:solidFill>
                            <a:schemeClr val="tx1"/>
                          </a:solidFill>
                          <a:effectLst/>
                          <a:latin typeface="EYInterstate Light" pitchFamily="2" charset="0"/>
                          <a:ea typeface="+mn-ea"/>
                          <a:cs typeface="Arial" charset="0"/>
                        </a:rPr>
                        <a:t>rd</a:t>
                      </a: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 Party patch Management (1 week behind and now confirmed)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config</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of the PKI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PoC</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components, including installing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mn-cs"/>
                        </a:rPr>
                        <a:t>Venafi</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certificate authority</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14366">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0" i="0" u="none" strike="noStrike" kern="1200" cap="none" normalizeH="0" baseline="0" dirty="0" smtClean="0">
                          <a:ln>
                            <a:noFill/>
                          </a:ln>
                          <a:solidFill>
                            <a:schemeClr val="tx1"/>
                          </a:solidFill>
                          <a:effectLst/>
                          <a:latin typeface="+mn-lt"/>
                          <a:ea typeface="+mn-ea"/>
                          <a:cs typeface="+mn-cs"/>
                        </a:rPr>
                        <a:t>D.  </a:t>
                      </a:r>
                      <a:r>
                        <a:rPr kumimoji="0" lang="en-US" sz="700" b="0" i="0" u="none" strike="noStrike" kern="1200" cap="none" normalizeH="0" baseline="0" dirty="0">
                          <a:ln>
                            <a:noFill/>
                          </a:ln>
                          <a:solidFill>
                            <a:schemeClr val="tx1"/>
                          </a:solidFill>
                          <a:effectLst/>
                          <a:latin typeface="+mn-lt"/>
                          <a:ea typeface="+mn-ea"/>
                          <a:cs typeface="+mn-cs"/>
                        </a:rPr>
                        <a:t>KEY ACTIVITIES PLANNED NEXT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8837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sym typeface="Wingdings" pitchFamily="2" charset="2"/>
                        </a:rPr>
                        <a:t>Develop revised charter for Windows 2008/2012 project and start stakeholder </a:t>
                      </a:r>
                      <a:r>
                        <a:rPr kumimoji="0" lang="en-US" sz="700" b="0" i="0" u="none" strike="noStrike" kern="1200" cap="none" normalizeH="0" baseline="0" dirty="0" err="1" smtClean="0">
                          <a:ln>
                            <a:noFill/>
                          </a:ln>
                          <a:solidFill>
                            <a:schemeClr val="tx1"/>
                          </a:solidFill>
                          <a:effectLst/>
                          <a:latin typeface="EYInterstate Light" pitchFamily="2" charset="0"/>
                          <a:ea typeface="+mn-ea"/>
                          <a:cs typeface="Arial" charset="0"/>
                          <a:sym typeface="Wingdings" pitchFamily="2" charset="2"/>
                        </a:rPr>
                        <a:t>socialisation</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sym typeface="Wingdings" pitchFamily="2" charset="2"/>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Complete EYQA development and cycle 6 testing to provide baseline for the info sec change (GAP)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Identify I&amp;O resources and raise resource requests to onboard (AD Hardening)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Implement guest Wi-Fi solution on Pilot site (dependent on Global Change freeze approval)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Engage Area and Country leadership on security awareness training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497317059"/>
              </p:ext>
            </p:extLst>
          </p:nvPr>
        </p:nvGraphicFramePr>
        <p:xfrm>
          <a:off x="76200" y="5562600"/>
          <a:ext cx="4343400" cy="560633"/>
        </p:xfrm>
        <a:graphic>
          <a:graphicData uri="http://schemas.openxmlformats.org/drawingml/2006/table">
            <a:tbl>
              <a:tblPr/>
              <a:tblGrid>
                <a:gridCol w="2171699"/>
                <a:gridCol w="2171701"/>
              </a:tblGrid>
              <a:tr h="13404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Scope Change requests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R30853 Database Encryption Standards</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R28771 IP Address Management (IPAM)</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Pending I&amp;O CTO approval &amp; resource assignment</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R29131 Privilege Elevation Tool Successor </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Pending Sep FPG approval</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532569098"/>
              </p:ext>
            </p:extLst>
          </p:nvPr>
        </p:nvGraphicFramePr>
        <p:xfrm>
          <a:off x="4495801" y="655980"/>
          <a:ext cx="4524077" cy="1687866"/>
        </p:xfrm>
        <a:graphic>
          <a:graphicData uri="http://schemas.openxmlformats.org/drawingml/2006/table">
            <a:tbl>
              <a:tblPr/>
              <a:tblGrid>
                <a:gridCol w="1709888"/>
                <a:gridCol w="605585"/>
                <a:gridCol w="549776"/>
                <a:gridCol w="590149"/>
                <a:gridCol w="465469"/>
                <a:gridCol w="603210"/>
              </a:tblGrid>
              <a:tr h="129687">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a:t>
                      </a:r>
                      <a:endParaRPr kumimoji="0" lang="en-US" sz="7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75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r>
              <a:tr h="232899">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bg2"/>
                          </a:solidFill>
                          <a:effectLst/>
                          <a:latin typeface="EYInterstate Light" pitchFamily="2" charset="0"/>
                          <a:ea typeface="+mn-ea"/>
                          <a:cs typeface="+mn-cs"/>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Confidence</a:t>
                      </a:r>
                      <a:endParaRPr kumimoji="0" lang="en-US" sz="700" b="1"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AD Hardening </a:t>
                      </a:r>
                      <a:r>
                        <a:rPr kumimoji="0" lang="en-GB" sz="700" b="0" i="0" u="none" strike="noStrike" kern="1200" cap="none" normalizeH="0" baseline="0" noProof="0" dirty="0" err="1" smtClean="0">
                          <a:ln>
                            <a:noFill/>
                          </a:ln>
                          <a:solidFill>
                            <a:schemeClr val="tx1"/>
                          </a:solidFill>
                          <a:effectLst/>
                          <a:latin typeface="EYInterstate Light" pitchFamily="2" charset="0"/>
                          <a:ea typeface="+mn-ea"/>
                          <a:cs typeface="+mn-cs"/>
                        </a:rPr>
                        <a:t>remed’n</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 plans set down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30-Apr-13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25-Oct-13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Security awareness training in Australia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31-Jul-13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3B3B"/>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Comp. </a:t>
                      </a:r>
                      <a:r>
                        <a:rPr kumimoji="0" lang="en-US" sz="700" b="0" i="0" u="none" strike="noStrike" kern="1200" cap="none" normalizeH="0" baseline="0" noProof="0" dirty="0" err="1" smtClean="0">
                          <a:ln>
                            <a:noFill/>
                          </a:ln>
                          <a:solidFill>
                            <a:schemeClr val="tx1"/>
                          </a:solidFill>
                          <a:effectLst/>
                          <a:latin typeface="EYInterstate Light" pitchFamily="2" charset="0"/>
                          <a:ea typeface="+mn-ea"/>
                          <a:cs typeface="+mn-cs"/>
                        </a:rPr>
                        <a:t>PoC</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for Public Key Infrastructure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Guest Wi-Fi security controls deployed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16-Oct-13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Multifactor Authentication RFP issued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EYRC 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Authentication go-live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Patching - </a:t>
                      </a:r>
                      <a:r>
                        <a:rPr kumimoji="0" lang="en-US" sz="700" b="0" i="0" u="none" strike="noStrike" kern="1200" cap="none" normalizeH="0" baseline="0" noProof="0" dirty="0" err="1" smtClean="0">
                          <a:ln>
                            <a:noFill/>
                          </a:ln>
                          <a:solidFill>
                            <a:schemeClr val="tx1"/>
                          </a:solidFill>
                          <a:effectLst/>
                          <a:latin typeface="EYInterstate Light" pitchFamily="2" charset="0"/>
                          <a:ea typeface="+mn-ea"/>
                          <a:cs typeface="+mn-cs"/>
                        </a:rPr>
                        <a:t>PoC</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Decision for Implementation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Acct Provisioning ready for </a:t>
                      </a:r>
                      <a:r>
                        <a:rPr kumimoji="0" lang="en-US" sz="700" b="0" i="0" u="none" strike="noStrike" kern="1200" cap="none" normalizeH="0" baseline="0" noProof="0" dirty="0" err="1" smtClean="0">
                          <a:ln>
                            <a:noFill/>
                          </a:ln>
                          <a:solidFill>
                            <a:schemeClr val="tx1"/>
                          </a:solidFill>
                          <a:effectLst/>
                          <a:latin typeface="EYInterstate Light" pitchFamily="2" charset="0"/>
                          <a:ea typeface="+mn-ea"/>
                          <a:cs typeface="+mn-cs"/>
                        </a:rPr>
                        <a:t>Lync</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testing</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04-Dec-13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04-Dec-13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solidFill>
                          <a:effectLst/>
                          <a:latin typeface="EYInterstate Light" pitchFamily="2" charset="0"/>
                        </a:rPr>
                        <a:t>Acct Provisioning ready for </a:t>
                      </a:r>
                      <a:r>
                        <a:rPr kumimoji="0" lang="en-US" sz="700" b="0" i="0" u="none" strike="noStrike" cap="none" normalizeH="0" baseline="0" dirty="0" err="1" smtClean="0">
                          <a:ln>
                            <a:noFill/>
                          </a:ln>
                          <a:solidFill>
                            <a:schemeClr val="tx1"/>
                          </a:solidFill>
                          <a:effectLst/>
                          <a:latin typeface="EYInterstate Light" pitchFamily="2" charset="0"/>
                        </a:rPr>
                        <a:t>Lync</a:t>
                      </a:r>
                      <a:r>
                        <a:rPr kumimoji="0" lang="en-US" sz="700" b="0" i="0" u="none" strike="noStrike" cap="none" normalizeH="0" baseline="0" dirty="0" smtClean="0">
                          <a:ln>
                            <a:noFill/>
                          </a:ln>
                          <a:solidFill>
                            <a:schemeClr val="tx1"/>
                          </a:solidFill>
                          <a:effectLst/>
                          <a:latin typeface="EYInterstate Light" pitchFamily="2" charset="0"/>
                        </a:rPr>
                        <a:t> prod.</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24-Jan-14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24-Jan-14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spTree>
    <p:extLst>
      <p:ext uri="{BB962C8B-B14F-4D97-AF65-F5344CB8AC3E}">
        <p14:creationId xmlns:p14="http://schemas.microsoft.com/office/powerpoint/2010/main" val="4140161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2. Key accomplishments</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4277305367"/>
              </p:ext>
            </p:extLst>
          </p:nvPr>
        </p:nvGraphicFramePr>
        <p:xfrm>
          <a:off x="152400" y="798744"/>
          <a:ext cx="8686800" cy="4503216"/>
        </p:xfrm>
        <a:graphic>
          <a:graphicData uri="http://schemas.openxmlformats.org/drawingml/2006/table">
            <a:tbl>
              <a:tblPr/>
              <a:tblGrid>
                <a:gridCol w="1163408"/>
                <a:gridCol w="1329619"/>
                <a:gridCol w="1227647"/>
                <a:gridCol w="4203702"/>
                <a:gridCol w="762424"/>
              </a:tblGrid>
              <a:tr h="6177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Title </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Program/team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Type of accomplishment</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BSC or Key initiative</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Brief description (1 – 2 sentences maximum)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Date added</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Mail Impacted Applications</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Progressed data room discovery work and planning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Increased scope discussions underway,</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Notes Discovery </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list of restore requests provided to SD for review</a:t>
                      </a:r>
                      <a:endPar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smtClean="0">
                          <a:ln>
                            <a:noFill/>
                          </a:ln>
                          <a:solidFill>
                            <a:schemeClr val="tx1">
                              <a:lumMod val="75000"/>
                            </a:schemeClr>
                          </a:solidFill>
                          <a:effectLst/>
                          <a:latin typeface="EYInterstate Light" pitchFamily="2" charset="0"/>
                          <a:ea typeface="+mn-ea"/>
                          <a:cs typeface="+mn-cs"/>
                        </a:rPr>
                        <a:t>30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AD Hardening (Enterprise Security Program)</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Further refinement of scope and requirements achieved</a:t>
                      </a:r>
                      <a:endPar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Pilot Deployments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Outlook Exchange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Kickoff new country planning as scheduled is modified to support clustered migrations for CSE and MENA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Sign offs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Lync</a:t>
                      </a:r>
                      <a:endPar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EYQA AD Trust was established successfully</a:t>
                      </a: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758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1 </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Release 1 live</a:t>
                      </a:r>
                      <a:endPar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55947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2</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a:t>
                      </a:r>
                      <a:r>
                        <a:rPr kumimoji="0" lang="en-US" sz="700" b="0" i="0" u="none" strike="noStrike" kern="1200" cap="none" normalizeH="0" baseline="0" noProof="0" dirty="0" err="1" smtClean="0">
                          <a:ln>
                            <a:noFill/>
                          </a:ln>
                          <a:solidFill>
                            <a:schemeClr val="tx1">
                              <a:lumMod val="75000"/>
                            </a:schemeClr>
                          </a:solidFill>
                          <a:effectLst/>
                          <a:latin typeface="EYInterstate Light" pitchFamily="2" charset="0"/>
                          <a:ea typeface="+mn-ea"/>
                          <a:cs typeface="+mn-cs"/>
                        </a:rPr>
                        <a:t>Msg</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Functional Requirements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CMS Build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Service Definition issued for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Platform Design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BAI Proof of Concept completed and demoed to EYK leadership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Planned PVT and Competencies CRs into overall R2 plan (CR160 and CR163 approved)</a:t>
                      </a:r>
                      <a:endPar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IMT &amp; 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Hosting &amp; AMS RFPs issued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Technical deep dive of CRM solution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Canada Deployment Readiness Meeting to take place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Data Migration Technical Design to commenced</a:t>
                      </a:r>
                      <a:endParaRPr kumimoji="0" lang="en-US" sz="700" b="0" i="0" u="none" strike="noStrike" cap="none" normalizeH="0" baseline="0" dirty="0" smtClean="0">
                        <a:ln>
                          <a:noFill/>
                        </a:ln>
                        <a:solidFill>
                          <a:srgbClr val="646464"/>
                        </a:solidFill>
                        <a:effectLst/>
                        <a:latin typeface="EYInterstate Light" pitchFamily="2" charset="0"/>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 Nov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33405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eGRC</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Requirement gathering conducted with infrastructure teams to evaluate impact of Windows 2012</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Completed the deployment of IT Pilot Test (for GCL4/5) for ADRMS.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Agreement with SD that they will put application changes into PROD after successful QA testing and signoff from InfoSec for AD hardening.</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27 Sept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Anti-virus server deployment</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Implemented issuing certificate authority and other technical components for PKI </a:t>
                      </a:r>
                      <a:r>
                        <a:rPr kumimoji="0" lang="en-US" sz="700" b="0" i="0" u="none" strike="noStrike" kern="1200" cap="none" normalizeH="0" baseline="0" dirty="0" err="1" smtClean="0">
                          <a:ln>
                            <a:noFill/>
                          </a:ln>
                          <a:solidFill>
                            <a:schemeClr val="tx1">
                              <a:lumMod val="75000"/>
                            </a:schemeClr>
                          </a:solidFill>
                          <a:effectLst/>
                          <a:latin typeface="EYInterstate Light" pitchFamily="2" charset="0"/>
                          <a:ea typeface="+mn-ea"/>
                          <a:cs typeface="+mn-cs"/>
                        </a:rPr>
                        <a:t>PoC</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27 Sept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3. Financial management</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5" name="Group 270"/>
          <p:cNvGraphicFramePr>
            <a:graphicFrameLocks noGrp="1"/>
          </p:cNvGraphicFramePr>
          <p:nvPr>
            <p:extLst>
              <p:ext uri="{D42A27DB-BD31-4B8C-83A1-F6EECF244321}">
                <p14:modId xmlns:p14="http://schemas.microsoft.com/office/powerpoint/2010/main" val="72798502"/>
              </p:ext>
            </p:extLst>
          </p:nvPr>
        </p:nvGraphicFramePr>
        <p:xfrm>
          <a:off x="90856" y="3017915"/>
          <a:ext cx="7467600" cy="1401685"/>
        </p:xfrm>
        <a:graphic>
          <a:graphicData uri="http://schemas.openxmlformats.org/drawingml/2006/table">
            <a:tbl>
              <a:tblPr/>
              <a:tblGrid>
                <a:gridCol w="1839346"/>
                <a:gridCol w="919672"/>
                <a:gridCol w="919672"/>
                <a:gridCol w="919672"/>
                <a:gridCol w="919672"/>
                <a:gridCol w="998954"/>
                <a:gridCol w="950612"/>
              </a:tblGrid>
              <a:tr h="16663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rgbClr val="FF0000"/>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 ($k) SPEND TO DATE IS FROM PORTFOLIO ACTUALS REPORT AND DOES NOT MATCH TO REPORTED SPEND BY PMs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31250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Capital</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Revenue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 14 Capital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Revenue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algn="ctr"/>
                      <a:r>
                        <a:rPr lang="en-GB" sz="700" b="1" dirty="0" smtClean="0">
                          <a:solidFill>
                            <a:schemeClr val="tx1"/>
                          </a:solidFill>
                          <a:latin typeface="Arial" pitchFamily="34" charset="0"/>
                          <a:cs typeface="Arial" pitchFamily="34" charset="0"/>
                        </a:rPr>
                        <a:t>FY14 Total Capital + Revenue (EAC)</a:t>
                      </a:r>
                      <a:endParaRPr lang="en-GB" sz="700" b="1" dirty="0">
                        <a:solidFill>
                          <a:schemeClr val="tx1"/>
                        </a:solidFill>
                        <a:latin typeface="Arial" pitchFamily="34" charset="0"/>
                        <a:cs typeface="Arial" pitchFamily="34"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RAG</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3926">
                <a:tc>
                  <a:txBody>
                    <a:bodyPr/>
                    <a:lstStyle/>
                    <a:p>
                      <a:pPr algn="ctr" rtl="0" fontAlgn="ctr"/>
                      <a:r>
                        <a:rPr lang="en-GB" sz="700" b="0" i="0" u="none" strike="noStrike">
                          <a:solidFill>
                            <a:srgbClr val="646464"/>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441</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21,168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a:solidFill>
                            <a:srgbClr val="606060"/>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49,300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38,654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12,578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603,744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a:solidFill>
                            <a:srgbClr val="646464"/>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36,000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102,500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2,669</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128,112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a:solidFill>
                            <a:srgbClr val="646464"/>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808080"/>
                          </a:solidFill>
                          <a:effectLst/>
                          <a:latin typeface="EYInterstate Light"/>
                        </a:rPr>
                        <a:t>800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a:solidFill>
                            <a:srgbClr val="808080"/>
                          </a:solidFill>
                          <a:effectLst/>
                          <a:latin typeface="EYInterstate Light"/>
                        </a:rPr>
                        <a:t>2,234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808080"/>
                          </a:solidFill>
                          <a:effectLst/>
                          <a:latin typeface="EYInterstate Light"/>
                        </a:rPr>
                        <a:t>107,232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1" i="0" u="none" strike="noStrike">
                          <a:solidFill>
                            <a:srgbClr val="646464"/>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85,300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142,454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17,922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860,256</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fontAlgn="ctr"/>
                      <a:r>
                        <a:rPr lang="en-GB" sz="700" b="0" i="0" u="none" strike="noStrike" dirty="0">
                          <a:solidFill>
                            <a:srgbClr val="000000"/>
                          </a:solidFill>
                          <a:effectLst/>
                          <a:latin typeface="Arial"/>
                        </a:rPr>
                        <a:t> </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6" name="Group 270"/>
          <p:cNvGraphicFramePr>
            <a:graphicFrameLocks noGrp="1"/>
          </p:cNvGraphicFramePr>
          <p:nvPr>
            <p:extLst>
              <p:ext uri="{D42A27DB-BD31-4B8C-83A1-F6EECF244321}">
                <p14:modId xmlns:p14="http://schemas.microsoft.com/office/powerpoint/2010/main" val="2236654203"/>
              </p:ext>
            </p:extLst>
          </p:nvPr>
        </p:nvGraphicFramePr>
        <p:xfrm>
          <a:off x="7639050" y="652011"/>
          <a:ext cx="1447800" cy="4445310"/>
        </p:xfrm>
        <a:graphic>
          <a:graphicData uri="http://schemas.openxmlformats.org/drawingml/2006/table">
            <a:tbl>
              <a:tblPr/>
              <a:tblGrid>
                <a:gridCol w="1447800"/>
              </a:tblGrid>
              <a:tr h="1184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PMO commentary</a:t>
                      </a:r>
                      <a:endParaRPr kumimoji="0" lang="en-US" sz="700" b="1" i="0" u="none" strike="noStrike" cap="none" normalizeH="0" baseline="0" dirty="0" smtClean="0">
                        <a:ln>
                          <a:noFill/>
                        </a:ln>
                        <a:solidFill>
                          <a:srgbClr val="000000"/>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50830">
                <a:tc>
                  <a:txBody>
                    <a:bodyPr/>
                    <a:lstStyle/>
                    <a:p>
                      <a:pPr algn="l" fontAlgn="t"/>
                      <a:r>
                        <a:rPr kumimoji="0" lang="en-GB" sz="700" b="0" i="0" u="none" strike="noStrike" kern="1200" cap="none" normalizeH="0" baseline="0" noProof="0" dirty="0" smtClean="0">
                          <a:ln>
                            <a:noFill/>
                          </a:ln>
                          <a:solidFill>
                            <a:schemeClr val="bg2"/>
                          </a:solidFill>
                          <a:effectLst/>
                          <a:latin typeface="EYInterstate Light" pitchFamily="2" charset="0"/>
                          <a:ea typeface="+mn-ea"/>
                          <a:cs typeface="+mn-cs"/>
                        </a:rPr>
                        <a:t>M&amp;C-</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ATD may be greater than reported through the Portfolio Report Actuals for vendor spend due to the effect of pending Invoices that may not have yet been Accrued.</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49683">
                <a:tc>
                  <a:txBody>
                    <a:bodyPr/>
                    <a:lstStyle/>
                    <a:p>
                      <a:pPr algn="l" fontAlgn="ctr"/>
                      <a:r>
                        <a:rPr kumimoji="0" lang="en-GB" sz="700" b="0" i="0" u="none" strike="noStrike" kern="1200" cap="none" normalizeH="0" baseline="0" noProof="0" dirty="0" smtClean="0">
                          <a:ln>
                            <a:noFill/>
                          </a:ln>
                          <a:solidFill>
                            <a:schemeClr val="bg2"/>
                          </a:solidFill>
                          <a:effectLst/>
                          <a:latin typeface="EYInterstate Light" pitchFamily="2" charset="0"/>
                          <a:ea typeface="+mn-ea"/>
                          <a:cs typeface="+mn-cs"/>
                        </a:rPr>
                        <a:t>Mercury-  </a:t>
                      </a:r>
                    </a:p>
                    <a:p>
                      <a:pPr marL="0" algn="l" defTabSz="914400" rtl="0" eaLnBrk="1" fontAlgn="ctr" latinLnBrk="0" hangingPunct="1"/>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FY13 Numbers do not reflect position at end of FY.</a:t>
                      </a:r>
                    </a:p>
                    <a:p>
                      <a:pPr marL="0" algn="l" defTabSz="914400" rtl="0" eaLnBrk="1" fontAlgn="ctr" latinLnBrk="0" hangingPunct="1"/>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0" algn="l" defTabSz="914400" rtl="0" eaLnBrk="1" fontAlgn="ctr" latinLnBrk="0" hangingPunct="1"/>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FY14 budgets reflects agreed numbers with Global Finance Transformation team and overall budget holder (Mike </a:t>
                      </a:r>
                      <a:r>
                        <a:rPr kumimoji="0" lang="en-GB" sz="700" b="0" i="0" u="none" strike="noStrike" kern="1200" cap="none" normalizeH="0" baseline="0" dirty="0" err="1" smtClean="0">
                          <a:ln>
                            <a:noFill/>
                          </a:ln>
                          <a:solidFill>
                            <a:schemeClr val="bg2"/>
                          </a:solidFill>
                          <a:effectLst/>
                          <a:latin typeface="EYInterstate Light" pitchFamily="2" charset="0"/>
                          <a:ea typeface="+mn-ea"/>
                          <a:cs typeface="+mn-cs"/>
                        </a:rPr>
                        <a:t>Ventling</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this differs from Demand Management process which is recognised by both Executive Sponsors as being broken.  Financial status red as budget needs to be re-aligned with Demand Management number which is still to be confirmed and re-profiling of resources and capital is then dependant upon impact of CRM decision on timelines.</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9584">
                <a:tc>
                  <a:txBody>
                    <a:bodyPr/>
                    <a:lstStyle/>
                    <a:p>
                      <a:pPr marL="0" marR="0" lvl="0" indent="0" algn="l" defTabSz="914400" rtl="0" eaLnBrk="1" fontAlgn="ctr" latinLnBrk="0" hangingPunct="1">
                        <a:lnSpc>
                          <a:spcPct val="100000"/>
                        </a:lnSpc>
                        <a:spcBef>
                          <a:spcPct val="0"/>
                        </a:spcBef>
                        <a:spcAft>
                          <a:spcPct val="10000"/>
                        </a:spcAft>
                        <a:buClrTx/>
                        <a:buSzTx/>
                        <a:buFontTx/>
                        <a:buNone/>
                        <a:tabLst/>
                        <a:defRPr/>
                      </a:pPr>
                      <a:r>
                        <a:rPr lang="en-GB" sz="700" b="0" i="0" kern="1200" baseline="0" dirty="0" smtClean="0">
                          <a:solidFill>
                            <a:schemeClr val="bg2"/>
                          </a:solidFill>
                          <a:latin typeface="EYInterstate Light" pitchFamily="2" charset="0"/>
                          <a:ea typeface="+mn-ea"/>
                          <a:cs typeface="+mn-cs"/>
                        </a:rPr>
                        <a:t>ESP – </a:t>
                      </a:r>
                      <a:r>
                        <a:rPr lang="en-GB" sz="700" b="0" i="1" u="none" strike="noStrike" dirty="0" smtClean="0">
                          <a:solidFill>
                            <a:srgbClr val="000000"/>
                          </a:solidFill>
                          <a:latin typeface="+mn-lt"/>
                        </a:rPr>
                        <a:t/>
                      </a:r>
                      <a:br>
                        <a:rPr lang="en-GB" sz="700" b="0" i="1" u="none" strike="noStrike" dirty="0" smtClean="0">
                          <a:solidFill>
                            <a:srgbClr val="000000"/>
                          </a:solidFill>
                          <a:latin typeface="+mn-lt"/>
                        </a:rPr>
                      </a:b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1. FY13 Spend stated in this report includes Operations Headcount also allocated to the approved budget which is estimated at $0.9m, giving a total ESP spend in FY13 of $11.5m</a:t>
                      </a:r>
                    </a:p>
                    <a:p>
                      <a:pPr marL="0" algn="l" defTabSz="914400" rtl="0" eaLnBrk="1" fontAlgn="ctr" latinLnBrk="0" hangingPunct="1"/>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2. Spend to Date is to end of August 2013</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7" name="Group 270"/>
          <p:cNvGraphicFramePr>
            <a:graphicFrameLocks noGrp="1"/>
          </p:cNvGraphicFramePr>
          <p:nvPr/>
        </p:nvGraphicFramePr>
        <p:xfrm>
          <a:off x="99657" y="4629150"/>
          <a:ext cx="7491773" cy="1904998"/>
        </p:xfrm>
        <a:graphic>
          <a:graphicData uri="http://schemas.openxmlformats.org/drawingml/2006/table">
            <a:tbl>
              <a:tblPr/>
              <a:tblGrid>
                <a:gridCol w="838201"/>
                <a:gridCol w="533400"/>
                <a:gridCol w="609600"/>
                <a:gridCol w="609600"/>
                <a:gridCol w="762000"/>
                <a:gridCol w="685800"/>
                <a:gridCol w="609600"/>
                <a:gridCol w="629516"/>
                <a:gridCol w="542760"/>
                <a:gridCol w="548334"/>
                <a:gridCol w="548334"/>
                <a:gridCol w="574628"/>
              </a:tblGrid>
              <a:tr h="1845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10">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ACT – ($k) Breakdown by Operational Investment + IT Investment)</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7602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FY11 ACT Operational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solidFill>
                          <a:effectLst/>
                          <a:latin typeface="EYInterstate Light" pitchFamily="2" charset="0"/>
                        </a:rPr>
                        <a:t>FY11 ACT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 12 ACT Operational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FY12 ACT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FY13 ACT Operational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FY13 ACT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 Operational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Total ACT Operational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Total ACT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Total ACT Operational Investment + IT Investment</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4595">
                <a:tc>
                  <a:txBody>
                    <a:bodyPr/>
                    <a:lstStyle/>
                    <a:p>
                      <a:pPr algn="ctr" rtl="0" fontAlgn="ctr"/>
                      <a:r>
                        <a:rPr lang="en-GB" sz="700" b="0" i="0" u="none" strike="noStrike">
                          <a:solidFill>
                            <a:srgbClr val="606060"/>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a:solidFill>
                            <a:srgbClr val="606060"/>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2,000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36,700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64,660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54,000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49,300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38,654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128,263</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137,054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265,317</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05997">
                <a:tc>
                  <a:txBody>
                    <a:bodyPr/>
                    <a:lstStyle/>
                    <a:p>
                      <a:pPr algn="ctr" rtl="0" fontAlgn="ctr"/>
                      <a:r>
                        <a:rPr lang="en-GB" sz="700" b="0" i="0" u="none" strike="noStrike">
                          <a:solidFill>
                            <a:srgbClr val="606060"/>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2,175</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54,500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17,028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36,000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102,500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90,500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122,203</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212,703</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a:solidFill>
                            <a:srgbClr val="606060"/>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1,738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808080"/>
                          </a:solidFill>
                          <a:effectLst/>
                          <a:latin typeface="EYInterstate Light"/>
                        </a:rPr>
                        <a:t>258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7,633</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8500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800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2,558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18,671</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21,229</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1" i="0" u="none" strike="noStrike" dirty="0">
                          <a:solidFill>
                            <a:srgbClr val="606060"/>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60606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606060"/>
                          </a:solidFill>
                          <a:effectLst/>
                          <a:latin typeface="EYInterstate Light"/>
                        </a:rPr>
                        <a:t>4,238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a:solidFill>
                            <a:srgbClr val="606060"/>
                          </a:solidFill>
                          <a:effectLst/>
                          <a:latin typeface="EYInterstate Light"/>
                        </a:rPr>
                        <a:t>258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606060"/>
                          </a:solidFill>
                          <a:effectLst/>
                          <a:latin typeface="EYInterstate Light"/>
                        </a:rPr>
                        <a:t>46,508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606060"/>
                          </a:solidFill>
                          <a:effectLst/>
                          <a:latin typeface="EYInterstate Light"/>
                        </a:rPr>
                        <a:t>121,460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606060"/>
                          </a:solidFill>
                          <a:effectLst/>
                          <a:latin typeface="EYInterstate Light"/>
                        </a:rPr>
                        <a:t>79,528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606060"/>
                          </a:solidFill>
                          <a:effectLst/>
                          <a:latin typeface="EYInterstate Light"/>
                        </a:rPr>
                        <a:t>85,800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rgbClr val="606060"/>
                          </a:solidFill>
                          <a:effectLst/>
                          <a:latin typeface="EYInterstate Light"/>
                        </a:rPr>
                        <a:t>141,954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221,821</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a:solidFill>
                            <a:srgbClr val="808080"/>
                          </a:solidFill>
                          <a:effectLst/>
                          <a:latin typeface="EYInterstate Light"/>
                        </a:rPr>
                        <a:t>277,928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rgbClr val="808080"/>
                          </a:solidFill>
                          <a:effectLst/>
                          <a:latin typeface="EYInterstate Light"/>
                        </a:rPr>
                        <a:t>499,749</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514949054"/>
              </p:ext>
            </p:extLst>
          </p:nvPr>
        </p:nvGraphicFramePr>
        <p:xfrm>
          <a:off x="90132" y="560456"/>
          <a:ext cx="7468320" cy="2293620"/>
        </p:xfrm>
        <a:graphic>
          <a:graphicData uri="http://schemas.openxmlformats.org/drawingml/2006/table">
            <a:tbl>
              <a:tblPr/>
              <a:tblGrid>
                <a:gridCol w="622360"/>
                <a:gridCol w="622360"/>
                <a:gridCol w="622360"/>
                <a:gridCol w="622360"/>
                <a:gridCol w="622360"/>
                <a:gridCol w="622360"/>
                <a:gridCol w="622360"/>
                <a:gridCol w="622360"/>
                <a:gridCol w="622360"/>
                <a:gridCol w="622360"/>
                <a:gridCol w="622360"/>
                <a:gridCol w="622360"/>
              </a:tblGrid>
              <a:tr h="190500">
                <a:tc>
                  <a:txBody>
                    <a:bodyPr/>
                    <a:lstStyle/>
                    <a:p>
                      <a:pPr algn="l" fontAlgn="ctr"/>
                      <a:r>
                        <a:rPr lang="en-GB" sz="1800" b="0" i="0" u="none" strike="noStrike" dirty="0">
                          <a:solidFill>
                            <a:srgbClr val="000000"/>
                          </a:solidFill>
                          <a:effectLst/>
                          <a:latin typeface="Arial"/>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11">
                  <a:txBody>
                    <a:bodyPr/>
                    <a:lstStyle/>
                    <a:p>
                      <a:pPr algn="l" rtl="0" fontAlgn="ctr"/>
                      <a:r>
                        <a:rPr lang="en-GB" sz="700" b="1" i="0" u="none" strike="noStrike">
                          <a:solidFill>
                            <a:srgbClr val="646464"/>
                          </a:solidFill>
                          <a:effectLst/>
                          <a:latin typeface="EYInterstate"/>
                        </a:rPr>
                        <a:t>BUDGET – ($k) –  from status report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r>
              <a:tr h="320040">
                <a:tc rowSpan="4">
                  <a:txBody>
                    <a:bodyPr/>
                    <a:lstStyle/>
                    <a:p>
                      <a:pPr algn="ctr" rtl="0" fontAlgn="ctr"/>
                      <a:r>
                        <a:rPr lang="en-GB" sz="700" b="1" i="0" u="none" strike="noStrike">
                          <a:solidFill>
                            <a:srgbClr val="646464"/>
                          </a:solidFill>
                          <a:effectLst/>
                          <a:latin typeface="EYInterstate Light"/>
                        </a:rPr>
                        <a:t>Program</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Business Case Budget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Project Charter Budget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PMP Budget   (baseline)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Current Budget (Baseline + Approve CRs) (1) 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Spend to Date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Spend to Date FY14 only</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Estimate to Complete (ETC)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Variance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a:solidFill>
                            <a:srgbClr val="646464"/>
                          </a:solidFill>
                          <a:effectLst/>
                          <a:latin typeface="EYInterstate Light"/>
                        </a:rPr>
                        <a:t>RAG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rtl="0" fontAlgn="ctr"/>
                      <a:r>
                        <a:rPr lang="en-GB" sz="700" b="1" i="0" u="none" strike="noStrike">
                          <a:solidFill>
                            <a:srgbClr val="646464"/>
                          </a:solidFill>
                          <a:effectLst/>
                          <a:latin typeface="EYInterstate Light"/>
                        </a:rPr>
                        <a:t>-2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(ETC)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1 -  (2+3 )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Capital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Revenue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a:solidFill>
                            <a:srgbClr val="646464"/>
                          </a:solidFill>
                          <a:effectLst/>
                          <a:latin typeface="EYInterstate Light"/>
                        </a:rPr>
                        <a:t>-3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213360">
                <a:tc>
                  <a:txBody>
                    <a:bodyPr/>
                    <a:lstStyle/>
                    <a:p>
                      <a:pPr algn="ctr" rtl="0" fontAlgn="ctr"/>
                      <a:r>
                        <a:rPr lang="en-GB" sz="700" b="0" i="0" u="none" strike="noStrike">
                          <a:solidFill>
                            <a:srgbClr val="808080"/>
                          </a:solidFill>
                          <a:effectLst/>
                          <a:latin typeface="EYInterstate Light"/>
                        </a:rPr>
                        <a:t>M&amp;C Collaboration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4,068</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16,430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808080"/>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a:solidFill>
                            <a:srgbClr val="808080"/>
                          </a:solidFill>
                          <a:effectLst/>
                          <a:latin typeface="EYInterstate Light"/>
                        </a:rPr>
                        <a:t>M&amp;C Messaging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2,557</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13,305</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a:solidFill>
                            <a:srgbClr val="808080"/>
                          </a:solidFill>
                          <a:effectLst/>
                          <a:latin typeface="EYInterstate Light"/>
                        </a:rPr>
                        <a:t>Mercury (incl.FY14)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5,734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5,734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19,975</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45,442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71,152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1,321</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000000"/>
                          </a:solidFill>
                          <a:effectLst/>
                          <a:latin typeface="EYInterstate Light"/>
                        </a:rPr>
                        <a:t>RED</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r>
              <a:tr h="182880">
                <a:tc>
                  <a:txBody>
                    <a:bodyPr/>
                    <a:lstStyle/>
                    <a:p>
                      <a:pPr algn="ctr" rtl="0" fontAlgn="ctr"/>
                      <a:r>
                        <a:rPr lang="en-GB" sz="700" b="0" i="0" u="none" strike="noStrike">
                          <a:solidFill>
                            <a:srgbClr val="808080"/>
                          </a:solidFill>
                          <a:effectLst/>
                          <a:latin typeface="EYInterstate Light"/>
                        </a:rPr>
                        <a:t>ESP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1,600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1,600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 6,000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18,000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89560">
                <a:tc>
                  <a:txBody>
                    <a:bodyPr/>
                    <a:lstStyle/>
                    <a:p>
                      <a:pPr algn="ctr" rtl="0" fontAlgn="ctr"/>
                      <a:r>
                        <a:rPr lang="en-GB" sz="700" b="1" i="0" u="none" strike="noStrike">
                          <a:solidFill>
                            <a:srgbClr val="808080"/>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128,836</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13,959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37,069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25,975</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45,442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125,514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a:solidFill>
                            <a:srgbClr val="808080"/>
                          </a:solidFill>
                          <a:effectLst/>
                          <a:latin typeface="EYInterstate Light"/>
                        </a:rPr>
                        <a:t>-679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fontAlgn="ctr"/>
                      <a:r>
                        <a:rPr lang="en-GB" sz="1800" b="0" i="0" u="none" strike="noStrike" dirty="0">
                          <a:solidFill>
                            <a:srgbClr val="000000"/>
                          </a:solidFill>
                          <a:effectLst/>
                          <a:latin typeface="Arial"/>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769441"/>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4a. Resource management – Current Critical  Demand</a:t>
            </a: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8" name="Group 852"/>
          <p:cNvGraphicFramePr>
            <a:graphicFrameLocks noGrp="1"/>
          </p:cNvGraphicFramePr>
          <p:nvPr>
            <p:extLst>
              <p:ext uri="{D42A27DB-BD31-4B8C-83A1-F6EECF244321}">
                <p14:modId xmlns:p14="http://schemas.microsoft.com/office/powerpoint/2010/main" val="3768671275"/>
              </p:ext>
            </p:extLst>
          </p:nvPr>
        </p:nvGraphicFramePr>
        <p:xfrm>
          <a:off x="228599" y="769441"/>
          <a:ext cx="3886201" cy="5692262"/>
        </p:xfrm>
        <a:graphic>
          <a:graphicData uri="http://schemas.openxmlformats.org/drawingml/2006/table">
            <a:tbl>
              <a:tblPr/>
              <a:tblGrid>
                <a:gridCol w="3886201"/>
              </a:tblGrid>
              <a:tr h="22860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Current Unfulfilled Critical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5437382">
                <a:tc>
                  <a:txBody>
                    <a:bodyPr/>
                    <a:lstStyle/>
                    <a:p>
                      <a:pPr marL="457200" marR="0" lvl="1" indent="0"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Mercury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Looking for 1 US based BA (backfill for Carlos)</a:t>
                      </a:r>
                      <a:endParaRPr kumimoji="0" lang="en-US" sz="800" b="0" i="0" u="none" strike="noStrike" kern="1200" cap="none" normalizeH="0" baseline="0" dirty="0" smtClean="0">
                        <a:ln>
                          <a:noFill/>
                        </a:ln>
                        <a:solidFill>
                          <a:srgbClr val="000000"/>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M&amp;C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cap="none" normalizeH="0" baseline="0" dirty="0" smtClean="0">
                          <a:ln>
                            <a:noFill/>
                          </a:ln>
                          <a:solidFill>
                            <a:srgbClr val="000000"/>
                          </a:solidFill>
                          <a:effectLst/>
                          <a:latin typeface="EYInterstate Light" pitchFamily="2" charset="0"/>
                        </a:rPr>
                        <a:t>PM for Collaboration Release 3</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cap="none" normalizeH="0" baseline="0" dirty="0" smtClean="0">
                          <a:ln>
                            <a:noFill/>
                          </a:ln>
                          <a:solidFill>
                            <a:srgbClr val="000000"/>
                          </a:solidFill>
                          <a:effectLst/>
                          <a:latin typeface="EYInterstate Light" pitchFamily="2" charset="0"/>
                        </a:rPr>
                        <a:t>BA for Collaboration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GB"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ESP</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ALP0003V Project Manager - Global Account Provisioning - Actively sourcing and interviewing candidates</a:t>
                      </a:r>
                      <a:endParaRPr kumimoji="0" lang="en-GB"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Microsoft Infrastructure Test Lead (ALP00017) - recruiting</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Quality Program Manager (ATL001HG) - recruiting</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Senior Capacity Analyst (ATL001HY) - recruiting</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1000" b="0" i="0" u="none" strike="noStrike" kern="1200" cap="none" normalizeH="0" baseline="0" dirty="0" smtClean="0">
                        <a:ln>
                          <a:noFill/>
                        </a:ln>
                        <a:solidFill>
                          <a:srgbClr val="000000"/>
                        </a:solidFill>
                        <a:effectLst/>
                        <a:latin typeface="EYInterstate Light" pitchFamily="2" charset="0"/>
                        <a:ea typeface="+mn-ea"/>
                        <a:cs typeface="+mn-cs"/>
                      </a:endParaRP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kern="1200" cap="none" normalizeH="0" baseline="0" dirty="0" smtClean="0">
                        <a:ln>
                          <a:noFill/>
                        </a:ln>
                        <a:solidFill>
                          <a:srgbClr val="000000"/>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Group 852"/>
          <p:cNvGraphicFramePr>
            <a:graphicFrameLocks noGrp="1"/>
          </p:cNvGraphicFramePr>
          <p:nvPr>
            <p:extLst>
              <p:ext uri="{D42A27DB-BD31-4B8C-83A1-F6EECF244321}">
                <p14:modId xmlns:p14="http://schemas.microsoft.com/office/powerpoint/2010/main" val="1182009783"/>
              </p:ext>
            </p:extLst>
          </p:nvPr>
        </p:nvGraphicFramePr>
        <p:xfrm>
          <a:off x="4419600" y="784738"/>
          <a:ext cx="3886201" cy="2972544"/>
        </p:xfrm>
        <a:graphic>
          <a:graphicData uri="http://schemas.openxmlformats.org/drawingml/2006/table">
            <a:tbl>
              <a:tblPr/>
              <a:tblGrid>
                <a:gridCol w="3886201"/>
              </a:tblGrid>
              <a:tr h="22860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Forecast Major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92723">
                <a:tc>
                  <a:txBody>
                    <a:bodyPr/>
                    <a:lstStyle/>
                    <a:p>
                      <a:pPr marL="542925" marR="0" lvl="1"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SASA and APAC support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Currently borrowing small amounts of resource from I&amp;O to support DCC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Need to consider how we work with these regions going forward on migration and deployment type activities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ESP upcoming concepts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Low Cost Proxy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DB Encryption (awaiting final approval)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err="1" smtClean="0">
                          <a:ln>
                            <a:noFill/>
                          </a:ln>
                          <a:solidFill>
                            <a:srgbClr val="000000"/>
                          </a:solidFill>
                          <a:effectLst/>
                          <a:latin typeface="EYInterstate Light" pitchFamily="2" charset="0"/>
                        </a:rPr>
                        <a:t>eGRC</a:t>
                      </a:r>
                      <a:endParaRPr kumimoji="0" lang="en-US" sz="800" b="0" i="0" u="none" strike="noStrike" cap="none" normalizeH="0" baseline="0" dirty="0" smtClean="0">
                        <a:ln>
                          <a:noFill/>
                        </a:ln>
                        <a:solidFill>
                          <a:srgbClr val="000000"/>
                        </a:solidFill>
                        <a:effectLst/>
                        <a:latin typeface="EYInterstate Light" pitchFamily="2" charset="0"/>
                      </a:endParaRP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Security Assurance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Multi-Factored Authentication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7353912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4b. Resource management – resource mix</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852"/>
          <p:cNvGraphicFramePr>
            <a:graphicFrameLocks noGrp="1"/>
          </p:cNvGraphicFramePr>
          <p:nvPr>
            <p:extLst>
              <p:ext uri="{D42A27DB-BD31-4B8C-83A1-F6EECF244321}">
                <p14:modId xmlns:p14="http://schemas.microsoft.com/office/powerpoint/2010/main" val="2477958485"/>
              </p:ext>
            </p:extLst>
          </p:nvPr>
        </p:nvGraphicFramePr>
        <p:xfrm>
          <a:off x="228600" y="4495800"/>
          <a:ext cx="8610596" cy="1232427"/>
        </p:xfrm>
        <a:graphic>
          <a:graphicData uri="http://schemas.openxmlformats.org/drawingml/2006/table">
            <a:tbl>
              <a:tblPr/>
              <a:tblGrid>
                <a:gridCol w="8610596"/>
              </a:tblGrid>
              <a:tr h="21651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00802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Resource capacity is defined as all resources working on a TM basis, whether internal, independent contractor or under a T&amp;M SOW.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All HCL resources are now on T&amp;M contracts and are being moved to I&amp;O as  part of the reorganisation.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1 employee currently signed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 has been added and DCC removed from Cross Org as part of the 1</a:t>
                      </a:r>
                      <a:r>
                        <a:rPr kumimoji="0" lang="en-GB" sz="1000" b="0" i="0" u="none" strike="noStrike" cap="none" normalizeH="0" baseline="30000" dirty="0" smtClean="0">
                          <a:ln>
                            <a:noFill/>
                          </a:ln>
                          <a:solidFill>
                            <a:srgbClr val="000000"/>
                          </a:solidFill>
                          <a:effectLst/>
                          <a:latin typeface="EYInterstate Light" pitchFamily="2" charset="0"/>
                        </a:rPr>
                        <a:t>st</a:t>
                      </a:r>
                      <a:r>
                        <a:rPr kumimoji="0" lang="en-GB" sz="1000" b="0" i="0" u="none" strike="noStrike" cap="none" normalizeH="0" baseline="0" dirty="0" smtClean="0">
                          <a:ln>
                            <a:noFill/>
                          </a:ln>
                          <a:solidFill>
                            <a:srgbClr val="000000"/>
                          </a:solidFill>
                          <a:effectLst/>
                          <a:latin typeface="EYInterstate Light" pitchFamily="2" charset="0"/>
                        </a:rPr>
                        <a:t> July reorganisation.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10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Chart 8"/>
          <p:cNvGraphicFramePr>
            <a:graphicFrameLocks/>
          </p:cNvGraphicFramePr>
          <p:nvPr>
            <p:extLst>
              <p:ext uri="{D42A27DB-BD31-4B8C-83A1-F6EECF244321}">
                <p14:modId xmlns:p14="http://schemas.microsoft.com/office/powerpoint/2010/main" val="3312325369"/>
              </p:ext>
            </p:extLst>
          </p:nvPr>
        </p:nvGraphicFramePr>
        <p:xfrm>
          <a:off x="381000" y="838200"/>
          <a:ext cx="7772400" cy="3200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781661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231106"/>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4c. Resource management – recruitment tracker – new joiners in FY14</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3378992623"/>
              </p:ext>
            </p:extLst>
          </p:nvPr>
        </p:nvGraphicFramePr>
        <p:xfrm>
          <a:off x="228600" y="625974"/>
          <a:ext cx="8655561" cy="4290648"/>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6</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Linda Die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08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Sonia Nabors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Testing Tools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Wanda </a:t>
                      </a:r>
                      <a:r>
                        <a:rPr kumimoji="0" lang="en-US" sz="800" b="0" i="0" u="none" strike="noStrike" kern="1200" cap="none" normalizeH="0" baseline="0" dirty="0" err="1" smtClean="0">
                          <a:ln>
                            <a:noFill/>
                          </a:ln>
                          <a:solidFill>
                            <a:schemeClr val="tx1"/>
                          </a:solidFill>
                          <a:effectLst/>
                          <a:latin typeface="+mn-lt"/>
                          <a:ea typeface="+mn-ea"/>
                          <a:cs typeface="+mn-cs"/>
                        </a:rPr>
                        <a:t>Suriowiec</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Procurement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16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Procurement to replace contractor in </a:t>
                      </a:r>
                      <a:r>
                        <a:rPr kumimoji="0" lang="en-US" sz="800" b="0" i="0" u="none" strike="noStrike" kern="1200" cap="none" normalizeH="0" baseline="0" dirty="0" err="1" smtClean="0">
                          <a:ln>
                            <a:noFill/>
                          </a:ln>
                          <a:solidFill>
                            <a:schemeClr val="tx1"/>
                          </a:solidFill>
                          <a:effectLst/>
                          <a:latin typeface="+mn-lt"/>
                          <a:ea typeface="+mn-ea"/>
                          <a:cs typeface="+mn-cs"/>
                        </a:rPr>
                        <a:t>Lync</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Patricia Walker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63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ESP PM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Wendy Ford</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09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Business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it-IT" sz="800" b="0" i="0" u="none" strike="noStrike" kern="1200" cap="none" normalizeH="0" baseline="0" dirty="0" smtClean="0">
                          <a:ln>
                            <a:noFill/>
                          </a:ln>
                          <a:solidFill>
                            <a:schemeClr val="tx1"/>
                          </a:solidFill>
                          <a:effectLst/>
                          <a:latin typeface="+mn-lt"/>
                          <a:ea typeface="+mn-ea"/>
                          <a:cs typeface="+mn-cs"/>
                        </a:rPr>
                        <a:t>Ray Loscalzo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4</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 Deployment Manager</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Derrick Jones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7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Security 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ESP</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Katrina Boney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14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ERP Delivery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36</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Mercury</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Ray </a:t>
                      </a:r>
                      <a:r>
                        <a:rPr kumimoji="0" lang="en-US" sz="800" b="0" i="0" u="none" strike="noStrike" kern="1200" cap="none" normalizeH="0" baseline="0" dirty="0" err="1" smtClean="0">
                          <a:ln>
                            <a:noFill/>
                          </a:ln>
                          <a:solidFill>
                            <a:schemeClr val="tx1"/>
                          </a:solidFill>
                          <a:effectLst/>
                          <a:latin typeface="+mn-lt"/>
                          <a:ea typeface="+mn-ea"/>
                          <a:cs typeface="+mn-cs"/>
                        </a:rPr>
                        <a:t>LoScalzo</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Deployment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118</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Kerryn Johnstone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12 Aug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a:t>
                      </a: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Venkatanathan</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Sreenivasan</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Jul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JD&amp;A</a:t>
                      </a: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21025324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477328"/>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4d. Resource management – recruitment tracker – new joiners in FY14</a:t>
            </a:r>
          </a:p>
          <a:p>
            <a:pPr algn="l" defTabSz="955675" eaLnBrk="0" hangingPunct="0">
              <a:spcAft>
                <a:spcPts val="0"/>
              </a:spcAft>
              <a:defRPr/>
            </a:pPr>
            <a:r>
              <a:rPr lang="en-US" sz="1600" b="1" kern="0" dirty="0" smtClean="0">
                <a:solidFill>
                  <a:srgbClr val="646464"/>
                </a:solidFill>
              </a:rPr>
              <a:t>GSS</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553568016"/>
              </p:ext>
            </p:extLst>
          </p:nvPr>
        </p:nvGraphicFramePr>
        <p:xfrm>
          <a:off x="228600" y="625974"/>
          <a:ext cx="8655561" cy="4247976"/>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8</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Prem</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Karunakaran</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15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Jobins</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Kurian</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a:t>
                      </a:r>
                      <a:r>
                        <a:rPr kumimoji="0" lang="en-US" sz="800" b="0" i="0" u="none" strike="noStrike" kern="1200" cap="none" normalizeH="0" baseline="0" dirty="0" err="1" smtClean="0">
                          <a:ln>
                            <a:noFill/>
                          </a:ln>
                          <a:solidFill>
                            <a:schemeClr val="tx1"/>
                          </a:solidFill>
                          <a:effectLst/>
                          <a:latin typeface="+mn-lt"/>
                          <a:ea typeface="+mn-ea"/>
                          <a:cs typeface="+mn-cs"/>
                        </a:rPr>
                        <a:t>Dotnet</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Vasanth</a:t>
                      </a:r>
                      <a:r>
                        <a:rPr kumimoji="0" lang="en-US" sz="800" b="0" i="0" u="none" strike="noStrike" kern="1200" cap="none" normalizeH="0" baseline="0" dirty="0" smtClean="0">
                          <a:ln>
                            <a:noFill/>
                          </a:ln>
                          <a:solidFill>
                            <a:schemeClr val="tx1"/>
                          </a:solidFill>
                          <a:effectLst/>
                          <a:latin typeface="+mn-lt"/>
                          <a:ea typeface="+mn-ea"/>
                          <a:cs typeface="+mn-cs"/>
                        </a:rPr>
                        <a:t> Mohan NR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a:t>
                      </a:r>
                      <a:r>
                        <a:rPr kumimoji="0" lang="en-US" sz="800" b="0" i="0" u="none" strike="noStrike" kern="1200" cap="none" normalizeH="0" baseline="0" dirty="0" err="1" smtClean="0">
                          <a:ln>
                            <a:noFill/>
                          </a:ln>
                          <a:solidFill>
                            <a:schemeClr val="tx1"/>
                          </a:solidFill>
                          <a:effectLst/>
                          <a:latin typeface="+mn-lt"/>
                          <a:ea typeface="+mn-ea"/>
                          <a:cs typeface="+mn-cs"/>
                        </a:rPr>
                        <a:t>Dotnet</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Ananya</a:t>
                      </a:r>
                      <a:r>
                        <a:rPr kumimoji="0" lang="en-US" sz="800" b="0" i="0" u="none" strike="noStrike" kern="1200" cap="none" normalizeH="0" baseline="0" dirty="0" smtClean="0">
                          <a:ln>
                            <a:noFill/>
                          </a:ln>
                          <a:solidFill>
                            <a:schemeClr val="tx1"/>
                          </a:solidFill>
                          <a:effectLst/>
                          <a:latin typeface="+mn-lt"/>
                          <a:ea typeface="+mn-ea"/>
                          <a:cs typeface="+mn-cs"/>
                        </a:rPr>
                        <a:t> </a:t>
                      </a:r>
                      <a:r>
                        <a:rPr kumimoji="0" lang="en-US" sz="800" b="0" i="0" u="none" strike="noStrike" kern="1200" cap="none" normalizeH="0" baseline="0" dirty="0" err="1" smtClean="0">
                          <a:ln>
                            <a:noFill/>
                          </a:ln>
                          <a:solidFill>
                            <a:schemeClr val="tx1"/>
                          </a:solidFill>
                          <a:effectLst/>
                          <a:latin typeface="+mn-lt"/>
                          <a:ea typeface="+mn-ea"/>
                          <a:cs typeface="+mn-cs"/>
                        </a:rPr>
                        <a:t>Mondal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Cross Org PMO</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Smitha</a:t>
                      </a:r>
                      <a:r>
                        <a:rPr kumimoji="0" lang="en-US" sz="800" b="0" i="0" u="none" strike="noStrike" kern="1200" cap="none" normalizeH="0" baseline="0" dirty="0" smtClean="0">
                          <a:ln>
                            <a:noFill/>
                          </a:ln>
                          <a:solidFill>
                            <a:schemeClr val="tx1"/>
                          </a:solidFill>
                          <a:effectLst/>
                          <a:latin typeface="+mn-lt"/>
                          <a:ea typeface="+mn-ea"/>
                          <a:cs typeface="+mn-cs"/>
                        </a:rPr>
                        <a:t>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Sreejith</a:t>
                      </a:r>
                      <a:r>
                        <a:rPr kumimoji="0" lang="en-US" sz="800" b="0" i="0" u="none" strike="noStrike" kern="1200" cap="none" normalizeH="0" baseline="0" dirty="0" smtClean="0">
                          <a:ln>
                            <a:noFill/>
                          </a:ln>
                          <a:solidFill>
                            <a:schemeClr val="tx1"/>
                          </a:solidFill>
                          <a:effectLst/>
                          <a:latin typeface="+mn-lt"/>
                          <a:ea typeface="+mn-ea"/>
                          <a:cs typeface="+mn-cs"/>
                        </a:rPr>
                        <a:t> T M </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Intern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Antony </a:t>
                      </a:r>
                      <a:r>
                        <a:rPr kumimoji="0" lang="en-US" sz="800" b="0" i="0" u="none" strike="noStrike" kern="1200" cap="none" normalizeH="0" baseline="0" dirty="0" err="1" smtClean="0">
                          <a:ln>
                            <a:noFill/>
                          </a:ln>
                          <a:solidFill>
                            <a:schemeClr val="tx1"/>
                          </a:solidFill>
                          <a:effectLst/>
                          <a:latin typeface="+mn-lt"/>
                          <a:ea typeface="+mn-ea"/>
                          <a:cs typeface="+mn-cs"/>
                        </a:rPr>
                        <a:t>Konnoth</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Strategy and Architecture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 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18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 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S&amp;A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Jona</a:t>
                      </a:r>
                      <a:r>
                        <a:rPr kumimoji="0" lang="en-US" sz="800" b="0" i="0" u="none" strike="noStrike" kern="1200" cap="none" normalizeH="0" baseline="0" dirty="0" smtClean="0">
                          <a:ln>
                            <a:noFill/>
                          </a:ln>
                          <a:solidFill>
                            <a:schemeClr val="tx1"/>
                          </a:solidFill>
                          <a:effectLst/>
                          <a:latin typeface="+mn-lt"/>
                          <a:ea typeface="+mn-ea"/>
                          <a:cs typeface="+mn-cs"/>
                        </a:rPr>
                        <a:t> Thomas John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Sep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Sindhya</a:t>
                      </a:r>
                      <a:r>
                        <a:rPr kumimoji="0" lang="en-US" sz="800" b="0" i="0" u="none" strike="noStrike" kern="1200" cap="none" normalizeH="0" baseline="0" dirty="0" smtClean="0">
                          <a:ln>
                            <a:noFill/>
                          </a:ln>
                          <a:solidFill>
                            <a:schemeClr val="tx1"/>
                          </a:solidFill>
                          <a:effectLst/>
                          <a:latin typeface="+mn-lt"/>
                          <a:ea typeface="+mn-ea"/>
                          <a:cs typeface="+mn-cs"/>
                        </a:rPr>
                        <a:t> Francis </a:t>
                      </a:r>
                      <a:r>
                        <a:rPr kumimoji="0" lang="en-US" sz="800" b="0" i="0" u="none" strike="noStrike" kern="1200" cap="none" normalizeH="0" baseline="0" dirty="0" err="1" smtClean="0">
                          <a:ln>
                            <a:noFill/>
                          </a:ln>
                          <a:solidFill>
                            <a:schemeClr val="tx1"/>
                          </a:solidFill>
                          <a:effectLst/>
                          <a:latin typeface="+mn-lt"/>
                          <a:ea typeface="+mn-ea"/>
                          <a:cs typeface="+mn-cs"/>
                        </a:rPr>
                        <a:t>Kallingal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Nov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JD&amp;A (Resignation backfill for </a:t>
                      </a:r>
                      <a:r>
                        <a:rPr kumimoji="0" lang="en-US" sz="800" b="0" i="0" u="none" strike="noStrike" kern="1200" cap="none" normalizeH="0" baseline="0" dirty="0" err="1" smtClean="0">
                          <a:ln>
                            <a:noFill/>
                          </a:ln>
                          <a:solidFill>
                            <a:schemeClr val="tx1"/>
                          </a:solidFill>
                          <a:effectLst/>
                          <a:latin typeface="+mn-lt"/>
                          <a:ea typeface="+mn-ea"/>
                          <a:cs typeface="+mn-cs"/>
                        </a:rPr>
                        <a:t>Nimy</a:t>
                      </a:r>
                      <a:r>
                        <a:rPr kumimoji="0" lang="en-US" sz="800" b="0" i="0" u="none" strike="noStrike" kern="1200" cap="none" normalizeH="0" baseline="0" dirty="0" smtClean="0">
                          <a:ln>
                            <a:noFill/>
                          </a:ln>
                          <a:solidFill>
                            <a:schemeClr val="tx1"/>
                          </a:solidFill>
                          <a:effectLst/>
                          <a:latin typeface="+mn-lt"/>
                          <a:ea typeface="+mn-ea"/>
                          <a:cs typeface="+mn-cs"/>
                        </a:rPr>
                        <a:t> V P)</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23643547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4e. Resource management – recruitment tracker - pipeline</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3408040816"/>
              </p:ext>
            </p:extLst>
          </p:nvPr>
        </p:nvGraphicFramePr>
        <p:xfrm>
          <a:off x="113183" y="762000"/>
          <a:ext cx="8229600" cy="4696577"/>
        </p:xfrm>
        <a:graphic>
          <a:graphicData uri="http://schemas.openxmlformats.org/drawingml/2006/table">
            <a:tbl>
              <a:tblPr>
                <a:tableStyleId>{5DA37D80-6434-44D0-A028-1B22A696006F}</a:tableStyleId>
              </a:tblPr>
              <a:tblGrid>
                <a:gridCol w="1676400"/>
                <a:gridCol w="1296250"/>
                <a:gridCol w="1393430"/>
                <a:gridCol w="836057"/>
                <a:gridCol w="3027463"/>
              </a:tblGrid>
              <a:tr h="223767">
                <a:tc gridSpan="5">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Pipeline </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30471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335665">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GSS </a:t>
                      </a:r>
                      <a:r>
                        <a:rPr kumimoji="0" lang="en-US" sz="800" b="0" i="0" u="none" strike="noStrike" kern="1200" cap="none" normalizeH="0" baseline="0" dirty="0" err="1" smtClean="0">
                          <a:ln>
                            <a:noFill/>
                          </a:ln>
                          <a:solidFill>
                            <a:schemeClr val="tx1"/>
                          </a:solidFill>
                          <a:effectLst/>
                          <a:latin typeface="+mn-lt"/>
                          <a:ea typeface="+mn-ea"/>
                          <a:cs typeface="+mn-cs"/>
                        </a:rPr>
                        <a:t>Subco</a:t>
                      </a:r>
                      <a:r>
                        <a:rPr kumimoji="0" lang="en-US" sz="800" b="0" i="0" u="none" strike="noStrike" kern="1200" cap="none" normalizeH="0" baseline="0" dirty="0" smtClean="0">
                          <a:ln>
                            <a:noFill/>
                          </a:ln>
                          <a:solidFill>
                            <a:schemeClr val="tx1"/>
                          </a:solidFill>
                          <a:effectLst/>
                          <a:latin typeface="+mn-lt"/>
                          <a:ea typeface="+mn-ea"/>
                          <a:cs typeface="+mn-cs"/>
                        </a:rPr>
                        <a:t> Manger - Mercury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smtClean="0">
                          <a:ln>
                            <a:noFill/>
                          </a:ln>
                          <a:solidFill>
                            <a:schemeClr val="tx1"/>
                          </a:solidFill>
                          <a:effectLst/>
                          <a:latin typeface="+mn-lt"/>
                          <a:ea typeface="+mn-ea"/>
                          <a:cs typeface="+mn-cs"/>
                        </a:rPr>
                        <a:t>3</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Ravi V </a:t>
                      </a:r>
                      <a:r>
                        <a:rPr kumimoji="0" lang="en-GB" sz="800" b="0" i="0" u="none" strike="noStrike" kern="1200" cap="none" normalizeH="0" baseline="0" dirty="0" err="1" smtClean="0">
                          <a:ln>
                            <a:noFill/>
                          </a:ln>
                          <a:solidFill>
                            <a:schemeClr val="tx1"/>
                          </a:solidFill>
                          <a:effectLst/>
                          <a:latin typeface="+mn-lt"/>
                          <a:ea typeface="+mn-ea"/>
                          <a:cs typeface="+mn-cs"/>
                        </a:rPr>
                        <a:t>Chintamani</a:t>
                      </a:r>
                      <a:r>
                        <a:rPr kumimoji="0" lang="en-GB" sz="800" b="0" i="0" u="none" strike="noStrike" kern="1200" cap="none" normalizeH="0" baseline="0" dirty="0" smtClean="0">
                          <a:ln>
                            <a:noFill/>
                          </a:ln>
                          <a:solidFill>
                            <a:schemeClr val="tx1"/>
                          </a:solidFill>
                          <a:effectLst/>
                          <a:latin typeface="+mn-lt"/>
                          <a:ea typeface="+mn-ea"/>
                          <a:cs typeface="+mn-cs"/>
                        </a:rPr>
                        <a:t>  final interview 10 Oct 2013.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26051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TRI000IS QA Tester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err="1" smtClean="0">
                          <a:ln>
                            <a:noFill/>
                          </a:ln>
                          <a:solidFill>
                            <a:schemeClr val="tx1"/>
                          </a:solidFill>
                          <a:effectLst/>
                          <a:latin typeface="+mn-lt"/>
                          <a:ea typeface="+mn-ea"/>
                          <a:cs typeface="+mn-cs"/>
                        </a:rPr>
                        <a:t>Sindhya</a:t>
                      </a:r>
                      <a:r>
                        <a:rPr kumimoji="0" lang="en-US" sz="800" b="0" i="0" u="none" strike="noStrike" kern="1200" cap="none" normalizeH="0" baseline="0" dirty="0" smtClean="0">
                          <a:ln>
                            <a:noFill/>
                          </a:ln>
                          <a:solidFill>
                            <a:schemeClr val="tx1"/>
                          </a:solidFill>
                          <a:effectLst/>
                          <a:latin typeface="+mn-lt"/>
                          <a:ea typeface="+mn-ea"/>
                          <a:cs typeface="+mn-cs"/>
                        </a:rPr>
                        <a:t> Francis </a:t>
                      </a:r>
                      <a:r>
                        <a:rPr kumimoji="0" lang="en-US" sz="800" b="0" i="0" u="none" strike="noStrike" kern="1200" cap="none" normalizeH="0" baseline="0" dirty="0" err="1" smtClean="0">
                          <a:ln>
                            <a:noFill/>
                          </a:ln>
                          <a:solidFill>
                            <a:schemeClr val="tx1"/>
                          </a:solidFill>
                          <a:effectLst/>
                          <a:latin typeface="+mn-lt"/>
                          <a:ea typeface="+mn-ea"/>
                          <a:cs typeface="+mn-cs"/>
                        </a:rPr>
                        <a:t>Kallingal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Offered</a:t>
                      </a:r>
                    </a:p>
                  </a:txBody>
                  <a:tcPr marL="34208" marR="34208" marT="13683" marB="13683" horzOverflow="overflow">
                    <a:solidFill>
                      <a:schemeClr val="accent3"/>
                    </a:solidFill>
                  </a:tcPr>
                </a:tc>
              </a:tr>
              <a:tr h="39201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Mercury Legacy System Test Manager - assist Linda Die - ALP0002L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Maryann </a:t>
                      </a:r>
                      <a:r>
                        <a:rPr kumimoji="0" lang="en-US" sz="800" b="0" i="0" u="none" strike="noStrike" kern="1200" cap="none" normalizeH="0" baseline="0" dirty="0" err="1" smtClean="0">
                          <a:ln>
                            <a:noFill/>
                          </a:ln>
                          <a:solidFill>
                            <a:schemeClr val="tx1"/>
                          </a:solidFill>
                          <a:effectLst/>
                          <a:latin typeface="+mn-lt"/>
                          <a:ea typeface="+mn-ea"/>
                          <a:cs typeface="+mn-cs"/>
                        </a:rPr>
                        <a:t>Tomecko</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Awaiting confirmation this is filled internally</a:t>
                      </a:r>
                    </a:p>
                  </a:txBody>
                  <a:tcPr marL="34208" marR="34208" marT="13683" marB="13683" horzOverflow="overflow">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a:ln>
                            <a:noFill/>
                          </a:ln>
                          <a:solidFill>
                            <a:schemeClr val="tx1"/>
                          </a:solidFill>
                          <a:effectLst/>
                          <a:latin typeface="+mn-lt"/>
                          <a:ea typeface="+mn-ea"/>
                          <a:cs typeface="+mn-cs"/>
                        </a:rPr>
                        <a:t>Collaboration Release 3 </a:t>
                      </a:r>
                      <a:r>
                        <a:rPr kumimoji="0" lang="en-US" sz="800" b="0" i="0" u="none" strike="noStrike" kern="1200" cap="none" normalizeH="0" baseline="0" dirty="0" smtClean="0">
                          <a:ln>
                            <a:noFill/>
                          </a:ln>
                          <a:solidFill>
                            <a:schemeClr val="tx1"/>
                          </a:solidFill>
                          <a:effectLst/>
                          <a:latin typeface="+mn-lt"/>
                          <a:ea typeface="+mn-ea"/>
                          <a:cs typeface="+mn-cs"/>
                        </a:rPr>
                        <a:t>PM </a:t>
                      </a:r>
                      <a:r>
                        <a:rPr kumimoji="0" lang="en-GB" sz="800" b="0" i="0" u="none" strike="noStrike" kern="1200" cap="none" normalizeH="0" baseline="0" dirty="0" smtClean="0">
                          <a:ln>
                            <a:noFill/>
                          </a:ln>
                          <a:solidFill>
                            <a:schemeClr val="tx1"/>
                          </a:solidFill>
                          <a:effectLst/>
                          <a:latin typeface="+mn-lt"/>
                          <a:ea typeface="+mn-ea"/>
                          <a:cs typeface="+mn-cs"/>
                        </a:rPr>
                        <a:t>LON004RL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a:ln>
                            <a:noFill/>
                          </a:ln>
                          <a:solidFill>
                            <a:schemeClr val="tx1"/>
                          </a:solidFill>
                          <a:effectLst/>
                          <a:latin typeface="+mn-lt"/>
                          <a:ea typeface="+mn-ea"/>
                          <a:cs typeface="+mn-cs"/>
                        </a:rPr>
                        <a:t>N/A</a:t>
                      </a:r>
                      <a:endParaRPr kumimoji="0" lang="en-GB" sz="800" b="0" i="0" u="none" strike="noStrike" kern="1200" cap="none" normalizeH="0" baseline="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a:t>
                      </a:r>
                      <a:r>
                        <a:rPr kumimoji="0" lang="en-US" sz="800" b="0" i="0" u="none" strike="noStrike" kern="1200" cap="none" normalizeH="0" baseline="0" dirty="0">
                          <a:ln>
                            <a:noFill/>
                          </a:ln>
                          <a:solidFill>
                            <a:schemeClr val="tx1"/>
                          </a:solidFill>
                          <a:effectLst/>
                          <a:latin typeface="+mn-lt"/>
                          <a:ea typeface="+mn-ea"/>
                          <a:cs typeface="+mn-cs"/>
                        </a:rPr>
                        <a:t>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54</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r>
                        <a:rPr kumimoji="0" lang="en-US" sz="800" b="0" i="0" u="none" strike="noStrike" kern="1200" cap="none" normalizeH="0" baseline="30000" dirty="0" smtClean="0">
                          <a:ln>
                            <a:noFill/>
                          </a:ln>
                          <a:solidFill>
                            <a:schemeClr val="tx1"/>
                          </a:solidFill>
                          <a:effectLst/>
                          <a:latin typeface="+mn-lt"/>
                          <a:ea typeface="+mn-ea"/>
                          <a:cs typeface="+mn-cs"/>
                        </a:rPr>
                        <a:t>st</a:t>
                      </a:r>
                      <a:r>
                        <a:rPr kumimoji="0" lang="en-US" sz="800" b="0" i="0" u="none" strike="noStrike" kern="1200" cap="none" normalizeH="0" baseline="0" dirty="0" smtClean="0">
                          <a:ln>
                            <a:noFill/>
                          </a:ln>
                          <a:solidFill>
                            <a:schemeClr val="tx1"/>
                          </a:solidFill>
                          <a:effectLst/>
                          <a:latin typeface="+mn-lt"/>
                          <a:ea typeface="+mn-ea"/>
                          <a:cs typeface="+mn-cs"/>
                        </a:rPr>
                        <a:t> Candidate rejected at 2</a:t>
                      </a:r>
                      <a:r>
                        <a:rPr kumimoji="0" lang="en-US" sz="800" b="0" i="0" u="none" strike="noStrike" kern="1200" cap="none" normalizeH="0" baseline="30000" dirty="0" smtClean="0">
                          <a:ln>
                            <a:noFill/>
                          </a:ln>
                          <a:solidFill>
                            <a:schemeClr val="tx1"/>
                          </a:solidFill>
                          <a:effectLst/>
                          <a:latin typeface="+mn-lt"/>
                          <a:ea typeface="+mn-ea"/>
                          <a:cs typeface="+mn-cs"/>
                        </a:rPr>
                        <a:t>nd</a:t>
                      </a:r>
                      <a:r>
                        <a:rPr kumimoji="0" lang="en-US" sz="800" b="0" i="0" u="none" strike="noStrike" kern="1200" cap="none" normalizeH="0" baseline="0" dirty="0" smtClean="0">
                          <a:ln>
                            <a:noFill/>
                          </a:ln>
                          <a:solidFill>
                            <a:schemeClr val="tx1"/>
                          </a:solidFill>
                          <a:effectLst/>
                          <a:latin typeface="+mn-lt"/>
                          <a:ea typeface="+mn-ea"/>
                          <a:cs typeface="+mn-cs"/>
                        </a:rPr>
                        <a:t> interview. 4 CVs in play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14943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ALP0003V Project Manager - Global Account Provisioning </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39258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TRI000IG GSS Change Analyst</a:t>
                      </a:r>
                      <a:r>
                        <a:rPr kumimoji="0" lang="en-GB" sz="800" b="0" i="0" u="none" strike="noStrike" kern="1200" cap="none" normalizeH="0" baseline="0" dirty="0">
                          <a:ln>
                            <a:noFill/>
                          </a:ln>
                          <a:solidFill>
                            <a:schemeClr val="tx1"/>
                          </a:solidFill>
                          <a:effectLst/>
                          <a:latin typeface="+mn-lt"/>
                          <a:ea typeface="+mn-ea"/>
                          <a:cs typeface="+mn-cs"/>
                        </a:rPr>
                        <a:t> </a:t>
                      </a:r>
                      <a:r>
                        <a:rPr kumimoji="0" lang="en-GB" sz="800" b="0" i="0" u="none" strike="noStrike" kern="1200" cap="none" normalizeH="0" baseline="0" dirty="0" smtClean="0">
                          <a:ln>
                            <a:noFill/>
                          </a:ln>
                          <a:solidFill>
                            <a:schemeClr val="tx1"/>
                          </a:solidFill>
                          <a:effectLst/>
                          <a:latin typeface="+mn-lt"/>
                          <a:ea typeface="+mn-ea"/>
                          <a:cs typeface="+mn-cs"/>
                        </a:rPr>
                        <a:t>– Op Readiness/JD&amp;A (to support </a:t>
                      </a:r>
                      <a:r>
                        <a:rPr kumimoji="0" lang="en-GB" sz="800" b="0" i="0" u="none" strike="noStrike" kern="1200" cap="none" normalizeH="0" baseline="0" dirty="0" err="1" smtClean="0">
                          <a:ln>
                            <a:noFill/>
                          </a:ln>
                          <a:solidFill>
                            <a:schemeClr val="tx1"/>
                          </a:solidFill>
                          <a:effectLst/>
                          <a:latin typeface="+mn-lt"/>
                          <a:ea typeface="+mn-ea"/>
                          <a:cs typeface="+mn-cs"/>
                        </a:rPr>
                        <a:t>Vinodh</a:t>
                      </a:r>
                      <a:r>
                        <a:rPr kumimoji="0" lang="en-GB" sz="800" b="0" i="0" u="none" strike="noStrike" kern="1200" cap="none" normalizeH="0" baseline="0" dirty="0" smtClean="0">
                          <a:ln>
                            <a:noFill/>
                          </a:ln>
                          <a:solidFill>
                            <a:schemeClr val="tx1"/>
                          </a:solidFill>
                          <a:effectLst/>
                          <a:latin typeface="+mn-lt"/>
                          <a:ea typeface="+mn-ea"/>
                          <a:cs typeface="+mn-cs"/>
                        </a:rPr>
                        <a: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Grade 3 / Senior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30/Sep/13 Mohammed </a:t>
                      </a:r>
                      <a:r>
                        <a:rPr kumimoji="0" lang="en-GB" sz="800" b="0" i="0" u="none" strike="noStrike" kern="1200" cap="none" normalizeH="0" baseline="0" dirty="0" err="1" smtClean="0">
                          <a:ln>
                            <a:noFill/>
                          </a:ln>
                          <a:solidFill>
                            <a:schemeClr val="tx1"/>
                          </a:solidFill>
                          <a:effectLst/>
                          <a:latin typeface="+mn-lt"/>
                          <a:ea typeface="+mn-ea"/>
                          <a:cs typeface="+mn-cs"/>
                        </a:rPr>
                        <a:t>Javed’s</a:t>
                      </a:r>
                      <a:r>
                        <a:rPr kumimoji="0" lang="en-GB" sz="800" b="0" i="0" u="none" strike="noStrike" kern="1200" cap="none" normalizeH="0" baseline="0" dirty="0" smtClean="0">
                          <a:ln>
                            <a:noFill/>
                          </a:ln>
                          <a:solidFill>
                            <a:schemeClr val="tx1"/>
                          </a:solidFill>
                          <a:effectLst/>
                          <a:latin typeface="+mn-lt"/>
                          <a:ea typeface="+mn-ea"/>
                          <a:cs typeface="+mn-cs"/>
                        </a:rPr>
                        <a:t> CV with Jason Fields.</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03/Oct/13 </a:t>
                      </a:r>
                      <a:r>
                        <a:rPr kumimoji="0" lang="en-GB" sz="800" b="0" i="0" u="none" strike="noStrike" kern="1200" cap="none" normalizeH="0" baseline="0" smtClean="0">
                          <a:ln>
                            <a:noFill/>
                          </a:ln>
                          <a:solidFill>
                            <a:schemeClr val="tx1"/>
                          </a:solidFill>
                          <a:effectLst/>
                          <a:latin typeface="+mn-lt"/>
                          <a:ea typeface="+mn-ea"/>
                          <a:cs typeface="+mn-cs"/>
                        </a:rPr>
                        <a:t>Interview scheduled for 10:30 </a:t>
                      </a:r>
                      <a:r>
                        <a:rPr kumimoji="0" lang="en-GB" sz="800" b="0" i="0" u="none" strike="noStrike" kern="1200" cap="none" normalizeH="0" baseline="0" dirty="0" smtClean="0">
                          <a:ln>
                            <a:noFill/>
                          </a:ln>
                          <a:solidFill>
                            <a:schemeClr val="tx1"/>
                          </a:solidFill>
                          <a:effectLst/>
                          <a:latin typeface="+mn-lt"/>
                          <a:ea typeface="+mn-ea"/>
                          <a:cs typeface="+mn-cs"/>
                        </a:rPr>
                        <a:t>8</a:t>
                      </a:r>
                      <a:r>
                        <a:rPr kumimoji="0" lang="en-GB" sz="800" b="0" i="0" u="none" strike="noStrike" kern="1200" cap="none" normalizeH="0" baseline="30000" dirty="0" smtClean="0">
                          <a:ln>
                            <a:noFill/>
                          </a:ln>
                          <a:solidFill>
                            <a:schemeClr val="tx1"/>
                          </a:solidFill>
                          <a:effectLst/>
                          <a:latin typeface="+mn-lt"/>
                          <a:ea typeface="+mn-ea"/>
                          <a:cs typeface="+mn-cs"/>
                        </a:rPr>
                        <a:t>th</a:t>
                      </a:r>
                      <a:r>
                        <a:rPr kumimoji="0" lang="en-GB" sz="800" b="0" i="0" u="none" strike="noStrike" kern="1200" cap="none" normalizeH="0" baseline="0" dirty="0" smtClean="0">
                          <a:ln>
                            <a:noFill/>
                          </a:ln>
                          <a:solidFill>
                            <a:schemeClr val="tx1"/>
                          </a:solidFill>
                          <a:effectLst/>
                          <a:latin typeface="+mn-lt"/>
                          <a:ea typeface="+mn-ea"/>
                          <a:cs typeface="+mn-cs"/>
                        </a:rPr>
                        <a:t> October.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747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ATL0016K (Mercury Deployment Director) </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227</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Jose </a:t>
                      </a:r>
                      <a:r>
                        <a:rPr kumimoji="0" lang="en-GB" sz="800" b="0" i="0" u="none" strike="noStrike" kern="1200" cap="none" normalizeH="0" baseline="0" dirty="0" err="1" smtClean="0">
                          <a:ln>
                            <a:noFill/>
                          </a:ln>
                          <a:solidFill>
                            <a:schemeClr val="tx1"/>
                          </a:solidFill>
                          <a:effectLst/>
                          <a:latin typeface="+mn-lt"/>
                          <a:ea typeface="+mn-ea"/>
                          <a:cs typeface="+mn-cs"/>
                        </a:rPr>
                        <a:t>Gago</a:t>
                      </a:r>
                      <a:r>
                        <a:rPr kumimoji="0" lang="en-GB" sz="800" b="0" i="0" u="none" strike="noStrike" kern="1200" cap="none" normalizeH="0" baseline="0" dirty="0" smtClean="0">
                          <a:ln>
                            <a:noFill/>
                          </a:ln>
                          <a:solidFill>
                            <a:schemeClr val="tx1"/>
                          </a:solidFill>
                          <a:effectLst/>
                          <a:latin typeface="+mn-lt"/>
                          <a:ea typeface="+mn-ea"/>
                          <a:cs typeface="+mn-cs"/>
                        </a:rPr>
                        <a:t> Da </a:t>
                      </a:r>
                      <a:r>
                        <a:rPr kumimoji="0" lang="en-GB" sz="800" b="0" i="0" u="none" strike="noStrike" kern="1200" cap="none" normalizeH="0" baseline="0" dirty="0" err="1" smtClean="0">
                          <a:ln>
                            <a:noFill/>
                          </a:ln>
                          <a:solidFill>
                            <a:schemeClr val="tx1"/>
                          </a:solidFill>
                          <a:effectLst/>
                          <a:latin typeface="+mn-lt"/>
                          <a:ea typeface="+mn-ea"/>
                          <a:cs typeface="+mn-cs"/>
                        </a:rPr>
                        <a:t>Camara</a:t>
                      </a:r>
                      <a:r>
                        <a:rPr kumimoji="0" lang="en-GB" sz="800" b="0" i="0" u="none" strike="noStrike" kern="1200" cap="none" normalizeH="0" baseline="0" dirty="0" smtClean="0">
                          <a:ln>
                            <a:noFill/>
                          </a:ln>
                          <a:solidFill>
                            <a:schemeClr val="tx1"/>
                          </a:solidFill>
                          <a:effectLst/>
                          <a:latin typeface="+mn-lt"/>
                          <a:ea typeface="+mn-ea"/>
                          <a:cs typeface="+mn-cs"/>
                        </a:rPr>
                        <a:t> at final stage of interview</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LON004X2 Collaboration UK BA</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smtClean="0">
                          <a:ln>
                            <a:noFill/>
                          </a:ln>
                          <a:solidFill>
                            <a:schemeClr val="tx1"/>
                          </a:solidFill>
                          <a:effectLst/>
                          <a:latin typeface="+mn-lt"/>
                          <a:ea typeface="+mn-ea"/>
                          <a:cs typeface="+mn-cs"/>
                        </a:rPr>
                        <a:t>Associate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ATL0016K (Mercury Solution Delivery and Design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Nicola Cooper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Nicola’s secondment to Secaucus and US Visa application process is under way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NEW008KV Outlook / Exchange Asia-Pac deployment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Harlow</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to be rehired by EY New Zealand</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ALP00017 Microsoft Infrastructure Test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68</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ALP0002Z IT Security Business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ATL001HG Quality Program Manager</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190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ATL001HY Senior Capacity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65</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bl>
          </a:graphicData>
        </a:graphic>
      </p:graphicFrame>
    </p:spTree>
    <p:extLst>
      <p:ext uri="{BB962C8B-B14F-4D97-AF65-F5344CB8AC3E}">
        <p14:creationId xmlns:p14="http://schemas.microsoft.com/office/powerpoint/2010/main" val="2208956585"/>
      </p:ext>
    </p:extLst>
  </p:cSld>
  <p:clrMapOvr>
    <a:masterClrMapping/>
  </p:clrMapOvr>
  <p:timing>
    <p:tnLst>
      <p:par>
        <p:cTn id="1" dur="indefinite" restart="never" nodeType="tmRoot"/>
      </p:par>
    </p:tnLst>
  </p:timing>
</p:sld>
</file>

<file path=ppt/theme/theme1.xml><?xml version="1.0" encoding="utf-8"?>
<a:theme xmlns:a="http://schemas.openxmlformats.org/drawingml/2006/main" name="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2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0.xml><?xml version="1.0" encoding="utf-8"?>
<a:theme xmlns:a="http://schemas.openxmlformats.org/drawingml/2006/main" name="4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1.xml><?xml version="1.0" encoding="utf-8"?>
<a:theme xmlns:a="http://schemas.openxmlformats.org/drawingml/2006/main" name="4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2.xml><?xml version="1.0" encoding="utf-8"?>
<a:theme xmlns:a="http://schemas.openxmlformats.org/drawingml/2006/main" name="4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3.xml><?xml version="1.0" encoding="utf-8"?>
<a:theme xmlns:a="http://schemas.openxmlformats.org/drawingml/2006/main" name="4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4.xml><?xml version="1.0" encoding="utf-8"?>
<a:theme xmlns:a="http://schemas.openxmlformats.org/drawingml/2006/main" name="4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5.xml><?xml version="1.0" encoding="utf-8"?>
<a:theme xmlns:a="http://schemas.openxmlformats.org/drawingml/2006/main" name="5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6.xml><?xml version="1.0" encoding="utf-8"?>
<a:theme xmlns:a="http://schemas.openxmlformats.org/drawingml/2006/main" name="5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7.xml><?xml version="1.0" encoding="utf-8"?>
<a:theme xmlns:a="http://schemas.openxmlformats.org/drawingml/2006/main" name="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8.xml><?xml version="1.0" encoding="utf-8"?>
<a:theme xmlns:a="http://schemas.openxmlformats.org/drawingml/2006/main" name="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9.xml><?xml version="1.0" encoding="utf-8"?>
<a:theme xmlns:a="http://schemas.openxmlformats.org/drawingml/2006/main" name="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10.xml><?xml version="1.0" encoding="utf-8"?>
<a:theme xmlns:a="http://schemas.openxmlformats.org/drawingml/2006/main" name="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1.xml><?xml version="1.0" encoding="utf-8"?>
<a:theme xmlns:a="http://schemas.openxmlformats.org/drawingml/2006/main" name="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2.xml><?xml version="1.0" encoding="utf-8"?>
<a:theme xmlns:a="http://schemas.openxmlformats.org/drawingml/2006/main" name="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3.xml><?xml version="1.0" encoding="utf-8"?>
<a:theme xmlns:a="http://schemas.openxmlformats.org/drawingml/2006/main" name="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4.xml><?xml version="1.0" encoding="utf-8"?>
<a:theme xmlns:a="http://schemas.openxmlformats.org/drawingml/2006/main" name="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5.xml><?xml version="1.0" encoding="utf-8"?>
<a:theme xmlns:a="http://schemas.openxmlformats.org/drawingml/2006/main" name="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6.xml><?xml version="1.0" encoding="utf-8"?>
<a:theme xmlns:a="http://schemas.openxmlformats.org/drawingml/2006/main" name="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7.xml><?xml version="1.0" encoding="utf-8"?>
<a:theme xmlns:a="http://schemas.openxmlformats.org/drawingml/2006/main" name="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8.xml><?xml version="1.0" encoding="utf-8"?>
<a:theme xmlns:a="http://schemas.openxmlformats.org/drawingml/2006/main" name="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9.xml><?xml version="1.0" encoding="utf-8"?>
<a:theme xmlns:a="http://schemas.openxmlformats.org/drawingml/2006/main" name="6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0.xml><?xml version="1.0" encoding="utf-8"?>
<a:theme xmlns:a="http://schemas.openxmlformats.org/drawingml/2006/main" name="6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1.xml><?xml version="1.0" encoding="utf-8"?>
<a:theme xmlns:a="http://schemas.openxmlformats.org/drawingml/2006/main" name="6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2.xml><?xml version="1.0" encoding="utf-8"?>
<a:theme xmlns:a="http://schemas.openxmlformats.org/drawingml/2006/main" name="6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3.xml><?xml version="1.0" encoding="utf-8"?>
<a:theme xmlns:a="http://schemas.openxmlformats.org/drawingml/2006/main" name="6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4.xml><?xml version="1.0" encoding="utf-8"?>
<a:theme xmlns:a="http://schemas.openxmlformats.org/drawingml/2006/main" name="6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5.xml><?xml version="1.0" encoding="utf-8"?>
<a:theme xmlns:a="http://schemas.openxmlformats.org/drawingml/2006/main" name="6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6.xml><?xml version="1.0" encoding="utf-8"?>
<a:theme xmlns:a="http://schemas.openxmlformats.org/drawingml/2006/main" name="7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7.xml><?xml version="1.0" encoding="utf-8"?>
<a:theme xmlns:a="http://schemas.openxmlformats.org/drawingml/2006/main" name="5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8.xml><?xml version="1.0" encoding="utf-8"?>
<a:theme xmlns:a="http://schemas.openxmlformats.org/drawingml/2006/main" name="5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9.xml><?xml version="1.0" encoding="utf-8"?>
<a:theme xmlns:a="http://schemas.openxmlformats.org/drawingml/2006/main" name="5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0.xml><?xml version="1.0" encoding="utf-8"?>
<a:theme xmlns:a="http://schemas.openxmlformats.org/drawingml/2006/main" name="5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1.xml><?xml version="1.0" encoding="utf-8"?>
<a:theme xmlns:a="http://schemas.openxmlformats.org/drawingml/2006/main" name="7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2.xml><?xml version="1.0" encoding="utf-8"?>
<a:theme xmlns:a="http://schemas.openxmlformats.org/drawingml/2006/main" name="7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3.xml><?xml version="1.0" encoding="utf-8"?>
<a:theme xmlns:a="http://schemas.openxmlformats.org/drawingml/2006/main" name="7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4.xml><?xml version="1.0" encoding="utf-8"?>
<a:theme xmlns:a="http://schemas.openxmlformats.org/drawingml/2006/main" name="7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5.xml><?xml version="1.0" encoding="utf-8"?>
<a:theme xmlns:a="http://schemas.openxmlformats.org/drawingml/2006/main" name="7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6.xml><?xml version="1.0" encoding="utf-8"?>
<a:theme xmlns:a="http://schemas.openxmlformats.org/drawingml/2006/main" name="7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7.xml><?xml version="1.0" encoding="utf-8"?>
<a:theme xmlns:a="http://schemas.openxmlformats.org/drawingml/2006/main" name="5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8.xml><?xml version="1.0" encoding="utf-8"?>
<a:theme xmlns:a="http://schemas.openxmlformats.org/drawingml/2006/main" name="5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9.xml><?xml version="1.0" encoding="utf-8"?>
<a:theme xmlns:a="http://schemas.openxmlformats.org/drawingml/2006/main" name="5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0.xml><?xml version="1.0" encoding="utf-8"?>
<a:theme xmlns:a="http://schemas.openxmlformats.org/drawingml/2006/main" name="7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1.xml><?xml version="1.0" encoding="utf-8"?>
<a:theme xmlns:a="http://schemas.openxmlformats.org/drawingml/2006/main" name="7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2.xml><?xml version="1.0" encoding="utf-8"?>
<a:theme xmlns:a="http://schemas.openxmlformats.org/drawingml/2006/main" name="7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3.xml><?xml version="1.0" encoding="utf-8"?>
<a:theme xmlns:a="http://schemas.openxmlformats.org/drawingml/2006/main" name="8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4.xml><?xml version="1.0" encoding="utf-8"?>
<a:theme xmlns:a="http://schemas.openxmlformats.org/drawingml/2006/main" name="8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5.xml><?xml version="1.0" encoding="utf-8"?>
<a:theme xmlns:a="http://schemas.openxmlformats.org/drawingml/2006/main" name="8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6.xml><?xml version="1.0" encoding="utf-8"?>
<a:theme xmlns:a="http://schemas.openxmlformats.org/drawingml/2006/main" name="5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7.xml><?xml version="1.0" encoding="utf-8"?>
<a:theme xmlns:a="http://schemas.openxmlformats.org/drawingml/2006/main" name="6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8.xml><?xml version="1.0" encoding="utf-8"?>
<a:theme xmlns:a="http://schemas.openxmlformats.org/drawingml/2006/main" name="6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9.xml><?xml version="1.0" encoding="utf-8"?>
<a:theme xmlns:a="http://schemas.openxmlformats.org/drawingml/2006/main" name="6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0.xml><?xml version="1.0" encoding="utf-8"?>
<a:theme xmlns:a="http://schemas.openxmlformats.org/drawingml/2006/main" name="8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1.xml><?xml version="1.0" encoding="utf-8"?>
<a:theme xmlns:a="http://schemas.openxmlformats.org/drawingml/2006/main" name="8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2.xml><?xml version="1.0" encoding="utf-8"?>
<a:theme xmlns:a="http://schemas.openxmlformats.org/drawingml/2006/main" name="8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3.xml><?xml version="1.0" encoding="utf-8"?>
<a:theme xmlns:a="http://schemas.openxmlformats.org/drawingml/2006/main" name="8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4.xml><?xml version="1.0" encoding="utf-8"?>
<a:theme xmlns:a="http://schemas.openxmlformats.org/drawingml/2006/main" name="8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5.xml><?xml version="1.0" encoding="utf-8"?>
<a:theme xmlns:a="http://schemas.openxmlformats.org/drawingml/2006/main" name="8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6.xml><?xml version="1.0" encoding="utf-8"?>
<a:theme xmlns:a="http://schemas.openxmlformats.org/drawingml/2006/main" name="6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7.xml><?xml version="1.0" encoding="utf-8"?>
<a:theme xmlns:a="http://schemas.openxmlformats.org/drawingml/2006/main" name="6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8.xml><?xml version="1.0" encoding="utf-8"?>
<a:theme xmlns:a="http://schemas.openxmlformats.org/drawingml/2006/main" name="6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9.xml><?xml version="1.0" encoding="utf-8"?>
<a:theme xmlns:a="http://schemas.openxmlformats.org/drawingml/2006/main" name="6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0.xml><?xml version="1.0" encoding="utf-8"?>
<a:theme xmlns:a="http://schemas.openxmlformats.org/drawingml/2006/main" name="6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1.xml><?xml version="1.0" encoding="utf-8"?>
<a:theme xmlns:a="http://schemas.openxmlformats.org/drawingml/2006/main" name="6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2.xml><?xml version="1.0" encoding="utf-8"?>
<a:theme xmlns:a="http://schemas.openxmlformats.org/drawingml/2006/main" name="6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3.xml><?xml version="1.0" encoding="utf-8"?>
<a:theme xmlns:a="http://schemas.openxmlformats.org/drawingml/2006/main" name="7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4.xml><?xml version="1.0" encoding="utf-8"?>
<a:theme xmlns:a="http://schemas.openxmlformats.org/drawingml/2006/main" name="8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5.xml><?xml version="1.0" encoding="utf-8"?>
<a:theme xmlns:a="http://schemas.openxmlformats.org/drawingml/2006/main" name="9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6.xml><?xml version="1.0" encoding="utf-8"?>
<a:theme xmlns:a="http://schemas.openxmlformats.org/drawingml/2006/main" name="9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7.xml><?xml version="1.0" encoding="utf-8"?>
<a:theme xmlns:a="http://schemas.openxmlformats.org/drawingml/2006/main" name="9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8.xml><?xml version="1.0" encoding="utf-8"?>
<a:theme xmlns:a="http://schemas.openxmlformats.org/drawingml/2006/main" name="9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9.xml><?xml version="1.0" encoding="utf-8"?>
<a:theme xmlns:a="http://schemas.openxmlformats.org/drawingml/2006/main" name="7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0.xml><?xml version="1.0" encoding="utf-8"?>
<a:theme xmlns:a="http://schemas.openxmlformats.org/drawingml/2006/main" name="7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1.xml><?xml version="1.0" encoding="utf-8"?>
<a:theme xmlns:a="http://schemas.openxmlformats.org/drawingml/2006/main" name="7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2.xml><?xml version="1.0" encoding="utf-8"?>
<a:theme xmlns:a="http://schemas.openxmlformats.org/drawingml/2006/main" name="7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3.xml><?xml version="1.0" encoding="utf-8"?>
<a:theme xmlns:a="http://schemas.openxmlformats.org/drawingml/2006/main" name="9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4.xml><?xml version="1.0" encoding="utf-8"?>
<a:theme xmlns:a="http://schemas.openxmlformats.org/drawingml/2006/main" name="9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5.xml><?xml version="1.0" encoding="utf-8"?>
<a:theme xmlns:a="http://schemas.openxmlformats.org/drawingml/2006/main" name="9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6.xml><?xml version="1.0" encoding="utf-8"?>
<a:theme xmlns:a="http://schemas.openxmlformats.org/drawingml/2006/main" name="9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7.xml><?xml version="1.0" encoding="utf-8"?>
<a:theme xmlns:a="http://schemas.openxmlformats.org/drawingml/2006/main" name="9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8.xml><?xml version="1.0" encoding="utf-8"?>
<a:theme xmlns:a="http://schemas.openxmlformats.org/drawingml/2006/main" name="9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9.xml><?xml version="1.0" encoding="utf-8"?>
<a:theme xmlns:a="http://schemas.openxmlformats.org/drawingml/2006/main" name="7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0.xml><?xml version="1.0" encoding="utf-8"?>
<a:theme xmlns:a="http://schemas.openxmlformats.org/drawingml/2006/main" name="7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1.xml><?xml version="1.0" encoding="utf-8"?>
<a:theme xmlns:a="http://schemas.openxmlformats.org/drawingml/2006/main" name="7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2.xml><?xml version="1.0" encoding="utf-8"?>
<a:theme xmlns:a="http://schemas.openxmlformats.org/drawingml/2006/main" name="7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3.xml><?xml version="1.0" encoding="utf-8"?>
<a:theme xmlns:a="http://schemas.openxmlformats.org/drawingml/2006/main" name="7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4.xml><?xml version="1.0" encoding="utf-8"?>
<a:theme xmlns:a="http://schemas.openxmlformats.org/drawingml/2006/main" name="8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5.xml><?xml version="1.0" encoding="utf-8"?>
<a:theme xmlns:a="http://schemas.openxmlformats.org/drawingml/2006/main" name="10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6.xml><?xml version="1.0" encoding="utf-8"?>
<a:theme xmlns:a="http://schemas.openxmlformats.org/drawingml/2006/main" name="10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7.xml><?xml version="1.0" encoding="utf-8"?>
<a:theme xmlns:a="http://schemas.openxmlformats.org/drawingml/2006/main" name="10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8.xml><?xml version="1.0" encoding="utf-8"?>
<a:theme xmlns:a="http://schemas.openxmlformats.org/drawingml/2006/main" name="10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9.xml><?xml version="1.0" encoding="utf-8"?>
<a:theme xmlns:a="http://schemas.openxmlformats.org/drawingml/2006/main" name="10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0.xml><?xml version="1.0" encoding="utf-8"?>
<a:theme xmlns:a="http://schemas.openxmlformats.org/drawingml/2006/main" name="10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1.xml><?xml version="1.0" encoding="utf-8"?>
<a:theme xmlns:a="http://schemas.openxmlformats.org/drawingml/2006/main" name="8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2.xml><?xml version="1.0" encoding="utf-8"?>
<a:theme xmlns:a="http://schemas.openxmlformats.org/drawingml/2006/main" name="10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3.xml><?xml version="1.0" encoding="utf-8"?>
<a:theme xmlns:a="http://schemas.openxmlformats.org/drawingml/2006/main" name="10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4.xml><?xml version="1.0" encoding="utf-8"?>
<a:theme xmlns:a="http://schemas.openxmlformats.org/drawingml/2006/main" name="10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5.xml><?xml version="1.0" encoding="utf-8"?>
<a:theme xmlns:a="http://schemas.openxmlformats.org/drawingml/2006/main" name="10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6.xml><?xml version="1.0" encoding="utf-8"?>
<a:theme xmlns:a="http://schemas.openxmlformats.org/drawingml/2006/main" name="1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7.xml><?xml version="1.0" encoding="utf-8"?>
<a:theme xmlns:a="http://schemas.openxmlformats.org/drawingml/2006/main" name="1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8.xml><?xml version="1.0" encoding="utf-8"?>
<a:theme xmlns:a="http://schemas.openxmlformats.org/drawingml/2006/main" name="8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9.xml><?xml version="1.0" encoding="utf-8"?>
<a:theme xmlns:a="http://schemas.openxmlformats.org/drawingml/2006/main" name="8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Grey fill divider">
  <a:themeElements>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Grey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0.xml><?xml version="1.0" encoding="utf-8"?>
<a:theme xmlns:a="http://schemas.openxmlformats.org/drawingml/2006/main" name="8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1.xml><?xml version="1.0" encoding="utf-8"?>
<a:theme xmlns:a="http://schemas.openxmlformats.org/drawingml/2006/main" name="8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2.xml><?xml version="1.0" encoding="utf-8"?>
<a:theme xmlns:a="http://schemas.openxmlformats.org/drawingml/2006/main" name="1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3.xml><?xml version="1.0" encoding="utf-8"?>
<a:theme xmlns:a="http://schemas.openxmlformats.org/drawingml/2006/main" name="1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4.xml><?xml version="1.0" encoding="utf-8"?>
<a:theme xmlns:a="http://schemas.openxmlformats.org/drawingml/2006/main" name="1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5.xml><?xml version="1.0" encoding="utf-8"?>
<a:theme xmlns:a="http://schemas.openxmlformats.org/drawingml/2006/main" name="1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6.xml><?xml version="1.0" encoding="utf-8"?>
<a:theme xmlns:a="http://schemas.openxmlformats.org/drawingml/2006/main" name="1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7.xml><?xml version="1.0" encoding="utf-8"?>
<a:theme xmlns:a="http://schemas.openxmlformats.org/drawingml/2006/main" name="1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8.xml><?xml version="1.0" encoding="utf-8"?>
<a:theme xmlns:a="http://schemas.openxmlformats.org/drawingml/2006/main" name="8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9.xml><?xml version="1.0" encoding="utf-8"?>
<a:theme xmlns:a="http://schemas.openxmlformats.org/drawingml/2006/main" name="8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0.xml><?xml version="1.0" encoding="utf-8"?>
<a:theme xmlns:a="http://schemas.openxmlformats.org/drawingml/2006/main" name="8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1.xml><?xml version="1.0" encoding="utf-8"?>
<a:theme xmlns:a="http://schemas.openxmlformats.org/drawingml/2006/main" name="8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2.xml><?xml version="1.0" encoding="utf-8"?>
<a:theme xmlns:a="http://schemas.openxmlformats.org/drawingml/2006/main" name="9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3.xml><?xml version="1.0" encoding="utf-8"?>
<a:theme xmlns:a="http://schemas.openxmlformats.org/drawingml/2006/main" name="9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4.xml><?xml version="1.0" encoding="utf-8"?>
<a:theme xmlns:a="http://schemas.openxmlformats.org/drawingml/2006/main" name="1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5.xml><?xml version="1.0" encoding="utf-8"?>
<a:theme xmlns:a="http://schemas.openxmlformats.org/drawingml/2006/main" name="1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6.xml><?xml version="1.0" encoding="utf-8"?>
<a:theme xmlns:a="http://schemas.openxmlformats.org/drawingml/2006/main" name="1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7.xml><?xml version="1.0" encoding="utf-8"?>
<a:theme xmlns:a="http://schemas.openxmlformats.org/drawingml/2006/main" name="1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8.xml><?xml version="1.0" encoding="utf-8"?>
<a:theme xmlns:a="http://schemas.openxmlformats.org/drawingml/2006/main" name="1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9.xml><?xml version="1.0" encoding="utf-8"?>
<a:theme xmlns:a="http://schemas.openxmlformats.org/drawingml/2006/main" name="1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3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0.xml><?xml version="1.0" encoding="utf-8"?>
<a:theme xmlns:a="http://schemas.openxmlformats.org/drawingml/2006/main" name="9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1.xml><?xml version="1.0" encoding="utf-8"?>
<a:theme xmlns:a="http://schemas.openxmlformats.org/drawingml/2006/main" name="9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2.xml><?xml version="1.0" encoding="utf-8"?>
<a:theme xmlns:a="http://schemas.openxmlformats.org/drawingml/2006/main" name="9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3.xml><?xml version="1.0" encoding="utf-8"?>
<a:theme xmlns:a="http://schemas.openxmlformats.org/drawingml/2006/main" name="9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4.xml><?xml version="1.0" encoding="utf-8"?>
<a:theme xmlns:a="http://schemas.openxmlformats.org/drawingml/2006/main" name="9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5.xml><?xml version="1.0" encoding="utf-8"?>
<a:theme xmlns:a="http://schemas.openxmlformats.org/drawingml/2006/main" name="9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6.xml><?xml version="1.0" encoding="utf-8"?>
<a:theme xmlns:a="http://schemas.openxmlformats.org/drawingml/2006/main" name="9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7.xml><?xml version="1.0" encoding="utf-8"?>
<a:theme xmlns:a="http://schemas.openxmlformats.org/drawingml/2006/main" name="9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8.xml><?xml version="1.0" encoding="utf-8"?>
<a:theme xmlns:a="http://schemas.openxmlformats.org/drawingml/2006/main" name="1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9.xml><?xml version="1.0" encoding="utf-8"?>
<a:theme xmlns:a="http://schemas.openxmlformats.org/drawingml/2006/main" name="1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3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0.xml><?xml version="1.0" encoding="utf-8"?>
<a:theme xmlns:a="http://schemas.openxmlformats.org/drawingml/2006/main" name="1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1.xml><?xml version="1.0" encoding="utf-8"?>
<a:theme xmlns:a="http://schemas.openxmlformats.org/drawingml/2006/main" name="1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2.xml><?xml version="1.0" encoding="utf-8"?>
<a:theme xmlns:a="http://schemas.openxmlformats.org/drawingml/2006/main" name="1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3.xml><?xml version="1.0" encoding="utf-8"?>
<a:theme xmlns:a="http://schemas.openxmlformats.org/drawingml/2006/main" name="10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4.xml><?xml version="1.0" encoding="utf-8"?>
<a:theme xmlns:a="http://schemas.openxmlformats.org/drawingml/2006/main" name="10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5.xml><?xml version="1.0" encoding="utf-8"?>
<a:theme xmlns:a="http://schemas.openxmlformats.org/drawingml/2006/main" name="10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6.xml><?xml version="1.0" encoding="utf-8"?>
<a:theme xmlns:a="http://schemas.openxmlformats.org/drawingml/2006/main" name="10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7.xml><?xml version="1.0" encoding="utf-8"?>
<a:theme xmlns:a="http://schemas.openxmlformats.org/drawingml/2006/main" name="10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8.xml><?xml version="1.0" encoding="utf-8"?>
<a:theme xmlns:a="http://schemas.openxmlformats.org/drawingml/2006/main" name="1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9.xml><?xml version="1.0" encoding="utf-8"?>
<a:theme xmlns:a="http://schemas.openxmlformats.org/drawingml/2006/main" name="1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40.xml><?xml version="1.0" encoding="utf-8"?>
<a:theme xmlns:a="http://schemas.openxmlformats.org/drawingml/2006/main" name="1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1.xml><?xml version="1.0" encoding="utf-8"?>
<a:theme xmlns:a="http://schemas.openxmlformats.org/drawingml/2006/main" name="1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2.xml><?xml version="1.0" encoding="utf-8"?>
<a:theme xmlns:a="http://schemas.openxmlformats.org/drawingml/2006/main" name="1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3.xml><?xml version="1.0" encoding="utf-8"?>
<a:theme xmlns:a="http://schemas.openxmlformats.org/drawingml/2006/main" name="1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4.xml><?xml version="1.0" encoding="utf-8"?>
<a:theme xmlns:a="http://schemas.openxmlformats.org/drawingml/2006/main" name="1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5.xml><?xml version="1.0" encoding="utf-8"?>
<a:theme xmlns:a="http://schemas.openxmlformats.org/drawingml/2006/main" name="1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6.xml><?xml version="1.0" encoding="utf-8"?>
<a:theme xmlns:a="http://schemas.openxmlformats.org/drawingml/2006/main" name="1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7.xml><?xml version="1.0" encoding="utf-8"?>
<a:theme xmlns:a="http://schemas.openxmlformats.org/drawingml/2006/main" name="1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8.xml><?xml version="1.0" encoding="utf-8"?>
<a:theme xmlns:a="http://schemas.openxmlformats.org/drawingml/2006/main" name="1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9.xml><?xml version="1.0" encoding="utf-8"?>
<a:theme xmlns:a="http://schemas.openxmlformats.org/drawingml/2006/main" name="10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0.xml><?xml version="1.0" encoding="utf-8"?>
<a:theme xmlns:a="http://schemas.openxmlformats.org/drawingml/2006/main" name="10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1.xml><?xml version="1.0" encoding="utf-8"?>
<a:theme xmlns:a="http://schemas.openxmlformats.org/drawingml/2006/main" name="10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2.xml><?xml version="1.0" encoding="utf-8"?>
<a:theme xmlns:a="http://schemas.openxmlformats.org/drawingml/2006/main" name="1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3.xml><?xml version="1.0" encoding="utf-8"?>
<a:theme xmlns:a="http://schemas.openxmlformats.org/drawingml/2006/main" name="1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4.xml><?xml version="1.0" encoding="utf-8"?>
<a:theme xmlns:a="http://schemas.openxmlformats.org/drawingml/2006/main" name="1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5.xml><?xml version="1.0" encoding="utf-8"?>
<a:theme xmlns:a="http://schemas.openxmlformats.org/drawingml/2006/main" name="1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6.xml><?xml version="1.0" encoding="utf-8"?>
<a:theme xmlns:a="http://schemas.openxmlformats.org/drawingml/2006/main" name="1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7.xml><?xml version="1.0" encoding="utf-8"?>
<a:theme xmlns:a="http://schemas.openxmlformats.org/drawingml/2006/main" name="1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8.xml><?xml version="1.0" encoding="utf-8"?>
<a:theme xmlns:a="http://schemas.openxmlformats.org/drawingml/2006/main" name="1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9.xml><?xml version="1.0" encoding="utf-8"?>
<a:theme xmlns:a="http://schemas.openxmlformats.org/drawingml/2006/main" name="1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0.xml><?xml version="1.0" encoding="utf-8"?>
<a:theme xmlns:a="http://schemas.openxmlformats.org/drawingml/2006/main" name="10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1.xml><?xml version="1.0" encoding="utf-8"?>
<a:theme xmlns:a="http://schemas.openxmlformats.org/drawingml/2006/main" name="10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2.xml><?xml version="1.0" encoding="utf-8"?>
<a:theme xmlns:a="http://schemas.openxmlformats.org/drawingml/2006/main" name="1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3.xml><?xml version="1.0" encoding="utf-8"?>
<a:theme xmlns:a="http://schemas.openxmlformats.org/drawingml/2006/main" name="1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4.xml><?xml version="1.0" encoding="utf-8"?>
<a:theme xmlns:a="http://schemas.openxmlformats.org/drawingml/2006/main" name="1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5.xml><?xml version="1.0" encoding="utf-8"?>
<a:theme xmlns:a="http://schemas.openxmlformats.org/drawingml/2006/main" name="1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6.xml><?xml version="1.0" encoding="utf-8"?>
<a:theme xmlns:a="http://schemas.openxmlformats.org/drawingml/2006/main" name="1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7.xml><?xml version="1.0" encoding="utf-8"?>
<a:theme xmlns:a="http://schemas.openxmlformats.org/drawingml/2006/main" name="1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8.xml><?xml version="1.0" encoding="utf-8"?>
<a:theme xmlns:a="http://schemas.openxmlformats.org/drawingml/2006/main" name="1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9.xml><?xml version="1.0" encoding="utf-8"?>
<a:theme xmlns:a="http://schemas.openxmlformats.org/drawingml/2006/main" name="1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0.xml><?xml version="1.0" encoding="utf-8"?>
<a:theme xmlns:a="http://schemas.openxmlformats.org/drawingml/2006/main" name="1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1.xml><?xml version="1.0" encoding="utf-8"?>
<a:theme xmlns:a="http://schemas.openxmlformats.org/drawingml/2006/main" name="1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2.xml><?xml version="1.0" encoding="utf-8"?>
<a:theme xmlns:a="http://schemas.openxmlformats.org/drawingml/2006/main" name="1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3.xml><?xml version="1.0" encoding="utf-8"?>
<a:theme xmlns:a="http://schemas.openxmlformats.org/drawingml/2006/main" name="1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74.xml><?xml version="1.0" encoding="utf-8"?>
<a:theme xmlns:a="http://schemas.openxmlformats.org/drawingml/2006/main" name="1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5.xml><?xml version="1.0" encoding="utf-8"?>
<a:theme xmlns:a="http://schemas.openxmlformats.org/drawingml/2006/main" name="1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6.xml><?xml version="1.0" encoding="utf-8"?>
<a:theme xmlns:a="http://schemas.openxmlformats.org/drawingml/2006/main" name="1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7.xml><?xml version="1.0" encoding="utf-8"?>
<a:theme xmlns:a="http://schemas.openxmlformats.org/drawingml/2006/main" name="1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8.xml><?xml version="1.0" encoding="utf-8"?>
<a:theme xmlns:a="http://schemas.openxmlformats.org/drawingml/2006/main" name="1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9.xml><?xml version="1.0" encoding="utf-8"?>
<a:theme xmlns:a="http://schemas.openxmlformats.org/drawingml/2006/main" name="1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xml><?xml version="1.0" encoding="utf-8"?>
<a:theme xmlns:a="http://schemas.openxmlformats.org/drawingml/2006/main" name="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80.xml><?xml version="1.0" encoding="utf-8"?>
<a:theme xmlns:a="http://schemas.openxmlformats.org/drawingml/2006/main" name="1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1.xml><?xml version="1.0" encoding="utf-8"?>
<a:theme xmlns:a="http://schemas.openxmlformats.org/drawingml/2006/main" name="1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2.xml><?xml version="1.0" encoding="utf-8"?>
<a:theme xmlns:a="http://schemas.openxmlformats.org/drawingml/2006/main" name="1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3.xml><?xml version="1.0" encoding="utf-8"?>
<a:theme xmlns:a="http://schemas.openxmlformats.org/drawingml/2006/main" name="1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4.xml><?xml version="1.0" encoding="utf-8"?>
<a:theme xmlns:a="http://schemas.openxmlformats.org/drawingml/2006/main" name="1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5.xml><?xml version="1.0" encoding="utf-8"?>
<a:theme xmlns:a="http://schemas.openxmlformats.org/drawingml/2006/main" name="1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6.xml><?xml version="1.0" encoding="utf-8"?>
<a:theme xmlns:a="http://schemas.openxmlformats.org/drawingml/2006/main" name="1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7.xml><?xml version="1.0" encoding="utf-8"?>
<a:theme xmlns:a="http://schemas.openxmlformats.org/drawingml/2006/main" name="1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8.xml><?xml version="1.0" encoding="utf-8"?>
<a:theme xmlns:a="http://schemas.openxmlformats.org/drawingml/2006/main" name="20110726-DCC August Report_draft v2">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9.xml><?xml version="1.0" encoding="utf-8"?>
<a:theme xmlns:a="http://schemas.openxmlformats.org/drawingml/2006/main" name="1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3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0.xml><?xml version="1.0" encoding="utf-8"?>
<a:theme xmlns:a="http://schemas.openxmlformats.org/drawingml/2006/main" name="1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1.xml><?xml version="1.0" encoding="utf-8"?>
<a:theme xmlns:a="http://schemas.openxmlformats.org/drawingml/2006/main" name="1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2.xml><?xml version="1.0" encoding="utf-8"?>
<a:theme xmlns:a="http://schemas.openxmlformats.org/drawingml/2006/main" name="1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3.xml><?xml version="1.0" encoding="utf-8"?>
<a:theme xmlns:a="http://schemas.openxmlformats.org/drawingml/2006/main" name="1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4.xml><?xml version="1.0" encoding="utf-8"?>
<a:theme xmlns:a="http://schemas.openxmlformats.org/drawingml/2006/main" name="Office Theme">
  <a:themeElements>
    <a:clrScheme name="">
      <a:dk1>
        <a:srgbClr val="000000"/>
      </a:dk1>
      <a:lt1>
        <a:srgbClr val="FFFFFF"/>
      </a:lt1>
      <a:dk2>
        <a:srgbClr val="000000"/>
      </a:dk2>
      <a:lt2>
        <a:srgbClr val="808080"/>
      </a:lt2>
      <a:accent1>
        <a:srgbClr val="808080"/>
      </a:accent1>
      <a:accent2>
        <a:srgbClr val="FFD200"/>
      </a:accent2>
      <a:accent3>
        <a:srgbClr val="FFFFFF"/>
      </a:accent3>
      <a:accent4>
        <a:srgbClr val="000000"/>
      </a:accent4>
      <a:accent5>
        <a:srgbClr val="C0C0C0"/>
      </a:accent5>
      <a:accent6>
        <a:srgbClr val="E7BE00"/>
      </a:accent6>
      <a:hlink>
        <a:srgbClr val="808080"/>
      </a:hlink>
      <a:folHlink>
        <a:srgbClr val="C0C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9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ine 1 divider">
  <a:themeElements>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1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1.xml><?xml version="1.0" encoding="utf-8"?>
<a:theme xmlns:a="http://schemas.openxmlformats.org/drawingml/2006/main" name="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7.xml><?xml version="1.0" encoding="utf-8"?>
<a:theme xmlns:a="http://schemas.openxmlformats.org/drawingml/2006/main" name="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3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Line 2 divider">
  <a:themeElements>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2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2.xml><?xml version="1.0" encoding="utf-8"?>
<a:theme xmlns:a="http://schemas.openxmlformats.org/drawingml/2006/main" name="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5.xml><?xml version="1.0" encoding="utf-8"?>
<a:theme xmlns:a="http://schemas.openxmlformats.org/drawingml/2006/main" name="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6.xml><?xml version="1.0" encoding="utf-8"?>
<a:theme xmlns:a="http://schemas.openxmlformats.org/drawingml/2006/main" name="3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7.xml><?xml version="1.0" encoding="utf-8"?>
<a:theme xmlns:a="http://schemas.openxmlformats.org/drawingml/2006/main" name="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8.xml><?xml version="1.0" encoding="utf-8"?>
<a:theme xmlns:a="http://schemas.openxmlformats.org/drawingml/2006/main" name="3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9.xml><?xml version="1.0" encoding="utf-8"?>
<a:theme xmlns:a="http://schemas.openxmlformats.org/drawingml/2006/main" name="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Line 3 divider">
  <a:themeElements>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3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0.xml><?xml version="1.0" encoding="utf-8"?>
<a:theme xmlns:a="http://schemas.openxmlformats.org/drawingml/2006/main" name="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1.xml><?xml version="1.0" encoding="utf-8"?>
<a:theme xmlns:a="http://schemas.openxmlformats.org/drawingml/2006/main" name="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2.xml><?xml version="1.0" encoding="utf-8"?>
<a:theme xmlns:a="http://schemas.openxmlformats.org/drawingml/2006/main" name="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3.xml><?xml version="1.0" encoding="utf-8"?>
<a:theme xmlns:a="http://schemas.openxmlformats.org/drawingml/2006/main" name="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4.xml><?xml version="1.0" encoding="utf-8"?>
<a:theme xmlns:a="http://schemas.openxmlformats.org/drawingml/2006/main" name="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5.xml><?xml version="1.0" encoding="utf-8"?>
<a:theme xmlns:a="http://schemas.openxmlformats.org/drawingml/2006/main" name="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6.xml><?xml version="1.0" encoding="utf-8"?>
<a:theme xmlns:a="http://schemas.openxmlformats.org/drawingml/2006/main" name="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7.xml><?xml version="1.0" encoding="utf-8"?>
<a:theme xmlns:a="http://schemas.openxmlformats.org/drawingml/2006/main" name="3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8.xml><?xml version="1.0" encoding="utf-8"?>
<a:theme xmlns:a="http://schemas.openxmlformats.org/drawingml/2006/main" name="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9.xml><?xml version="1.0" encoding="utf-8"?>
<a:theme xmlns:a="http://schemas.openxmlformats.org/drawingml/2006/main" name="3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Yellow fill divider">
  <a:themeElements>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Yellow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0.xml><?xml version="1.0" encoding="utf-8"?>
<a:theme xmlns:a="http://schemas.openxmlformats.org/drawingml/2006/main" name="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1.xml><?xml version="1.0" encoding="utf-8"?>
<a:theme xmlns:a="http://schemas.openxmlformats.org/drawingml/2006/main" name="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2.xml><?xml version="1.0" encoding="utf-8"?>
<a:theme xmlns:a="http://schemas.openxmlformats.org/drawingml/2006/main" name="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3.xml><?xml version="1.0" encoding="utf-8"?>
<a:theme xmlns:a="http://schemas.openxmlformats.org/drawingml/2006/main" name="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4.xml><?xml version="1.0" encoding="utf-8"?>
<a:theme xmlns:a="http://schemas.openxmlformats.org/drawingml/2006/main" name="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5.xml><?xml version="1.0" encoding="utf-8"?>
<a:theme xmlns:a="http://schemas.openxmlformats.org/drawingml/2006/main" name="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6.xml><?xml version="1.0" encoding="utf-8"?>
<a:theme xmlns:a="http://schemas.openxmlformats.org/drawingml/2006/main" name="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7.xml><?xml version="1.0" encoding="utf-8"?>
<a:theme xmlns:a="http://schemas.openxmlformats.org/drawingml/2006/main" name="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8.xml><?xml version="1.0" encoding="utf-8"?>
<a:theme xmlns:a="http://schemas.openxmlformats.org/drawingml/2006/main" name="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9.xml><?xml version="1.0" encoding="utf-8"?>
<a:theme xmlns:a="http://schemas.openxmlformats.org/drawingml/2006/main" name="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2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0.xml><?xml version="1.0" encoding="utf-8"?>
<a:theme xmlns:a="http://schemas.openxmlformats.org/drawingml/2006/main" name="3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1.xml><?xml version="1.0" encoding="utf-8"?>
<a:theme xmlns:a="http://schemas.openxmlformats.org/drawingml/2006/main" name="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2.xml><?xml version="1.0" encoding="utf-8"?>
<a:theme xmlns:a="http://schemas.openxmlformats.org/drawingml/2006/main" name="3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3.xml><?xml version="1.0" encoding="utf-8"?>
<a:theme xmlns:a="http://schemas.openxmlformats.org/drawingml/2006/main" name="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4.xml><?xml version="1.0" encoding="utf-8"?>
<a:theme xmlns:a="http://schemas.openxmlformats.org/drawingml/2006/main" name="4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5.xml><?xml version="1.0" encoding="utf-8"?>
<a:theme xmlns:a="http://schemas.openxmlformats.org/drawingml/2006/main" name="4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6.xml><?xml version="1.0" encoding="utf-8"?>
<a:theme xmlns:a="http://schemas.openxmlformats.org/drawingml/2006/main" name="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7.xml><?xml version="1.0" encoding="utf-8"?>
<a:theme xmlns:a="http://schemas.openxmlformats.org/drawingml/2006/main" name="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8.xml><?xml version="1.0" encoding="utf-8"?>
<a:theme xmlns:a="http://schemas.openxmlformats.org/drawingml/2006/main" name="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9.xml><?xml version="1.0" encoding="utf-8"?>
<a:theme xmlns:a="http://schemas.openxmlformats.org/drawingml/2006/main" name="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0.xml><?xml version="1.0" encoding="utf-8"?>
<a:theme xmlns:a="http://schemas.openxmlformats.org/drawingml/2006/main" name="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1.xml><?xml version="1.0" encoding="utf-8"?>
<a:theme xmlns:a="http://schemas.openxmlformats.org/drawingml/2006/main" name="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2.xml><?xml version="1.0" encoding="utf-8"?>
<a:theme xmlns:a="http://schemas.openxmlformats.org/drawingml/2006/main" name="4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3.xml><?xml version="1.0" encoding="utf-8"?>
<a:theme xmlns:a="http://schemas.openxmlformats.org/drawingml/2006/main" name="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4.xml><?xml version="1.0" encoding="utf-8"?>
<a:theme xmlns:a="http://schemas.openxmlformats.org/drawingml/2006/main" name="4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5.xml><?xml version="1.0" encoding="utf-8"?>
<a:theme xmlns:a="http://schemas.openxmlformats.org/drawingml/2006/main" name="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6.xml><?xml version="1.0" encoding="utf-8"?>
<a:theme xmlns:a="http://schemas.openxmlformats.org/drawingml/2006/main" name="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7.xml><?xml version="1.0" encoding="utf-8"?>
<a:theme xmlns:a="http://schemas.openxmlformats.org/drawingml/2006/main" name="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8.xml><?xml version="1.0" encoding="utf-8"?>
<a:theme xmlns:a="http://schemas.openxmlformats.org/drawingml/2006/main" name="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9.xml><?xml version="1.0" encoding="utf-8"?>
<a:theme xmlns:a="http://schemas.openxmlformats.org/drawingml/2006/main" name="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0.xml><?xml version="1.0" encoding="utf-8"?>
<a:theme xmlns:a="http://schemas.openxmlformats.org/drawingml/2006/main" name="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1.xml><?xml version="1.0" encoding="utf-8"?>
<a:theme xmlns:a="http://schemas.openxmlformats.org/drawingml/2006/main" name="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2.xml><?xml version="1.0" encoding="utf-8"?>
<a:theme xmlns:a="http://schemas.openxmlformats.org/drawingml/2006/main" name="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3.xml><?xml version="1.0" encoding="utf-8"?>
<a:theme xmlns:a="http://schemas.openxmlformats.org/drawingml/2006/main" name="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4.xml><?xml version="1.0" encoding="utf-8"?>
<a:theme xmlns:a="http://schemas.openxmlformats.org/drawingml/2006/main" name="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5.xml><?xml version="1.0" encoding="utf-8"?>
<a:theme xmlns:a="http://schemas.openxmlformats.org/drawingml/2006/main" name="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6.xml><?xml version="1.0" encoding="utf-8"?>
<a:theme xmlns:a="http://schemas.openxmlformats.org/drawingml/2006/main" name="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7.xml><?xml version="1.0" encoding="utf-8"?>
<a:theme xmlns:a="http://schemas.openxmlformats.org/drawingml/2006/main" name="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8.xml><?xml version="1.0" encoding="utf-8"?>
<a:theme xmlns:a="http://schemas.openxmlformats.org/drawingml/2006/main" name="2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9.xml><?xml version="1.0" encoding="utf-8"?>
<a:theme xmlns:a="http://schemas.openxmlformats.org/drawingml/2006/main" name="4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EFF311B096774FB473F6679DD854C5" ma:contentTypeVersion="0" ma:contentTypeDescription="Create a new document." ma:contentTypeScope="" ma:versionID="f6945b94263eb81203ba2ac62bd2cdff">
  <xsd:schema xmlns:xsd="http://www.w3.org/2001/XMLSchema" xmlns:xs="http://www.w3.org/2001/XMLSchema" xmlns:p="http://schemas.microsoft.com/office/2006/metadata/properties" targetNamespace="http://schemas.microsoft.com/office/2006/metadata/properties" ma:root="true" ma:fieldsID="aa1222beb234debe96d12a98d24ff8a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1DB4262-99A4-44F1-BC24-551F5E49FA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3F153C8-1343-47F9-918D-8580ABF31A01}">
  <ds:schemaRefs>
    <ds:schemaRef ds:uri="http://schemas.microsoft.com/sharepoint/v3/contenttype/forms"/>
  </ds:schemaRefs>
</ds:datastoreItem>
</file>

<file path=customXml/itemProps3.xml><?xml version="1.0" encoding="utf-8"?>
<ds:datastoreItem xmlns:ds="http://schemas.openxmlformats.org/officeDocument/2006/customXml" ds:itemID="{349406D8-84B2-4F09-8105-EB1236290383}">
  <ds:schemaRefs>
    <ds:schemaRef ds:uri="http://purl.org/dc/elements/1.1/"/>
    <ds:schemaRef ds:uri="http://purl.org/dc/dcmitype/"/>
    <ds:schemaRef ds:uri="http://schemas.microsoft.com/office/infopath/2007/PartnerControls"/>
    <ds:schemaRef ds:uri="http://schemas.microsoft.com/office/2006/documentManagement/types"/>
    <ds:schemaRef ds:uri="http://purl.org/dc/terms/"/>
    <ds:schemaRef ds:uri="http://schemas.openxmlformats.org/package/2006/metadata/core-properties"/>
    <ds:schemaRef ds:uri="http://www.w3.org/XML/1998/namespace"/>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76022</TotalTime>
  <Words>10438</Words>
  <Application>Microsoft Office PowerPoint</Application>
  <PresentationFormat>On-screen Show (4:3)</PresentationFormat>
  <Paragraphs>2136</Paragraphs>
  <Slides>22</Slides>
  <Notes>5</Notes>
  <HiddenSlides>0</HiddenSlides>
  <MMClips>0</MMClips>
  <ScaleCrop>false</ScaleCrop>
  <HeadingPairs>
    <vt:vector size="6" baseType="variant">
      <vt:variant>
        <vt:lpstr>Fonts Used</vt:lpstr>
      </vt:variant>
      <vt:variant>
        <vt:i4>7</vt:i4>
      </vt:variant>
      <vt:variant>
        <vt:lpstr>Theme</vt:lpstr>
      </vt:variant>
      <vt:variant>
        <vt:i4>293</vt:i4>
      </vt:variant>
      <vt:variant>
        <vt:lpstr>Slide Titles</vt:lpstr>
      </vt:variant>
      <vt:variant>
        <vt:i4>22</vt:i4>
      </vt:variant>
    </vt:vector>
  </HeadingPairs>
  <TitlesOfParts>
    <vt:vector size="322" baseType="lpstr">
      <vt:lpstr>Arial</vt:lpstr>
      <vt:lpstr>EYInterstate</vt:lpstr>
      <vt:lpstr>Wingdings</vt:lpstr>
      <vt:lpstr>EYInterstate Light</vt:lpstr>
      <vt:lpstr>Times New Roman</vt:lpstr>
      <vt:lpstr>Calibri</vt:lpstr>
      <vt:lpstr>Arial Narrow</vt:lpstr>
      <vt:lpstr>1_Bullet text</vt:lpstr>
      <vt:lpstr>Grey fill divider</vt:lpstr>
      <vt:lpstr>Line 1 divider</vt:lpstr>
      <vt:lpstr>Line 2 divider</vt:lpstr>
      <vt:lpstr>Line 3 divider</vt:lpstr>
      <vt:lpstr>Yellow fill divider</vt:lpstr>
      <vt:lpstr>27_EYCspecial</vt:lpstr>
      <vt:lpstr>28_EYCspecial</vt:lpstr>
      <vt:lpstr>1_EYCspecial</vt:lpstr>
      <vt:lpstr>29_EYCspecial</vt:lpstr>
      <vt:lpstr>2_EYCspecial</vt:lpstr>
      <vt:lpstr>2_Bullet text</vt:lpstr>
      <vt:lpstr>3_Bullet text</vt:lpstr>
      <vt:lpstr>4_Bullet text</vt:lpstr>
      <vt:lpstr>5_Bullet text</vt:lpstr>
      <vt:lpstr>6_Bullet text</vt:lpstr>
      <vt:lpstr>3_EYCspecial</vt:lpstr>
      <vt:lpstr>7_Bullet text</vt:lpstr>
      <vt:lpstr>8_Bullet text</vt:lpstr>
      <vt:lpstr>9_Bullet text</vt:lpstr>
      <vt:lpstr>10_Bullet text</vt:lpstr>
      <vt:lpstr>30_EYCspecial</vt:lpstr>
      <vt:lpstr>31_EYCspecial</vt:lpstr>
      <vt:lpstr>4_EYCspecial</vt:lpstr>
      <vt:lpstr>5_EYCspecial</vt:lpstr>
      <vt:lpstr>6_EYCspecial</vt:lpstr>
      <vt:lpstr>11_Bullet text</vt:lpstr>
      <vt:lpstr>12_Bullet text</vt:lpstr>
      <vt:lpstr>32_EYCspecial</vt:lpstr>
      <vt:lpstr>7_EYCspecial</vt:lpstr>
      <vt:lpstr>8_EYCspecial</vt:lpstr>
      <vt:lpstr>13_Bullet text</vt:lpstr>
      <vt:lpstr>14_Bullet text</vt:lpstr>
      <vt:lpstr>15_Bullet text</vt:lpstr>
      <vt:lpstr>16_Bullet text</vt:lpstr>
      <vt:lpstr>17_Bullet text</vt:lpstr>
      <vt:lpstr>18_Bullet text</vt:lpstr>
      <vt:lpstr>33_EYCspecial</vt:lpstr>
      <vt:lpstr>9_EYCspecial</vt:lpstr>
      <vt:lpstr>19_Bullet text</vt:lpstr>
      <vt:lpstr>20_Bullet text</vt:lpstr>
      <vt:lpstr>21_Bullet text</vt:lpstr>
      <vt:lpstr>22_Bullet text</vt:lpstr>
      <vt:lpstr>23_Bullet text</vt:lpstr>
      <vt:lpstr>24_Bullet text</vt:lpstr>
      <vt:lpstr>34_EYCspecial</vt:lpstr>
      <vt:lpstr>10_EYCspecial</vt:lpstr>
      <vt:lpstr>35_EYCspecial</vt:lpstr>
      <vt:lpstr>11_EYCspecial</vt:lpstr>
      <vt:lpstr>12_EYCspecial</vt:lpstr>
      <vt:lpstr>25_Bullet text</vt:lpstr>
      <vt:lpstr>26_Bullet text</vt:lpstr>
      <vt:lpstr>27_Bullet text</vt:lpstr>
      <vt:lpstr>28_Bullet text</vt:lpstr>
      <vt:lpstr>29_Bullet text</vt:lpstr>
      <vt:lpstr>30_Bullet text</vt:lpstr>
      <vt:lpstr>36_EYCspecial</vt:lpstr>
      <vt:lpstr>13_EYCspecial</vt:lpstr>
      <vt:lpstr>37_EYCspecial</vt:lpstr>
      <vt:lpstr>14_EYCspecial</vt:lpstr>
      <vt:lpstr>15_EYCspecial</vt:lpstr>
      <vt:lpstr>31_Bullet text</vt:lpstr>
      <vt:lpstr>32_Bullet text</vt:lpstr>
      <vt:lpstr>33_Bullet text</vt:lpstr>
      <vt:lpstr>34_Bullet text</vt:lpstr>
      <vt:lpstr>35_Bullet text</vt:lpstr>
      <vt:lpstr>36_Bullet text</vt:lpstr>
      <vt:lpstr>37_Bullet text</vt:lpstr>
      <vt:lpstr>38_Bullet text</vt:lpstr>
      <vt:lpstr>38_EYCspecial</vt:lpstr>
      <vt:lpstr>16_EYCspecial</vt:lpstr>
      <vt:lpstr>39_EYCspecial</vt:lpstr>
      <vt:lpstr>17_EYCspecial</vt:lpstr>
      <vt:lpstr>40_EYCspecial</vt:lpstr>
      <vt:lpstr>41_EYCspecial</vt:lpstr>
      <vt:lpstr>39_Bullet text</vt:lpstr>
      <vt:lpstr>40_Bullet text</vt:lpstr>
      <vt:lpstr>41_Bullet text</vt:lpstr>
      <vt:lpstr>42_Bullet text</vt:lpstr>
      <vt:lpstr>43_Bullet text</vt:lpstr>
      <vt:lpstr>44_Bullet text</vt:lpstr>
      <vt:lpstr>42_EYCspecial</vt:lpstr>
      <vt:lpstr>18_EYCspecial</vt:lpstr>
      <vt:lpstr>43_EYCspecial</vt:lpstr>
      <vt:lpstr>19_EYCspecial</vt:lpstr>
      <vt:lpstr>20_EYCspecial</vt:lpstr>
      <vt:lpstr>21_EYCspecial</vt:lpstr>
      <vt:lpstr>22_EYCspecial</vt:lpstr>
      <vt:lpstr>23_EYCspecial</vt:lpstr>
      <vt:lpstr>45_Bullet text</vt:lpstr>
      <vt:lpstr>46_Bullet text</vt:lpstr>
      <vt:lpstr>47_Bullet text</vt:lpstr>
      <vt:lpstr>48_Bullet text</vt:lpstr>
      <vt:lpstr>49_Bullet text</vt:lpstr>
      <vt:lpstr>50_Bullet text</vt:lpstr>
      <vt:lpstr>24_EYCspecial</vt:lpstr>
      <vt:lpstr>25_EYCspecial</vt:lpstr>
      <vt:lpstr>26_EYCspecial</vt:lpstr>
      <vt:lpstr>44_EYCspecial</vt:lpstr>
      <vt:lpstr>45_EYCspecial</vt:lpstr>
      <vt:lpstr>46_EYCspecial</vt:lpstr>
      <vt:lpstr>47_EYCspecial</vt:lpstr>
      <vt:lpstr>48_EYCspecial</vt:lpstr>
      <vt:lpstr>49_EYCspecial</vt:lpstr>
      <vt:lpstr>50_EYCspecial</vt:lpstr>
      <vt:lpstr>51_EYCspecial</vt:lpstr>
      <vt:lpstr>51_Bullet text</vt:lpstr>
      <vt:lpstr>52_Bullet text</vt:lpstr>
      <vt:lpstr>53_Bullet text</vt:lpstr>
      <vt:lpstr>54_Bullet text</vt:lpstr>
      <vt:lpstr>55_Bullet text</vt:lpstr>
      <vt:lpstr>56_Bullet text</vt:lpstr>
      <vt:lpstr>57_Bullet text</vt:lpstr>
      <vt:lpstr>58_Bullet text</vt:lpstr>
      <vt:lpstr>59_Bullet text</vt:lpstr>
      <vt:lpstr>60_Bullet text</vt:lpstr>
      <vt:lpstr>61_Bullet text</vt:lpstr>
      <vt:lpstr>62_Bullet text</vt:lpstr>
      <vt:lpstr>63_Bullet text</vt:lpstr>
      <vt:lpstr>64_Bullet text</vt:lpstr>
      <vt:lpstr>65_Bullet text</vt:lpstr>
      <vt:lpstr>66_Bullet text</vt:lpstr>
      <vt:lpstr>67_Bullet text</vt:lpstr>
      <vt:lpstr>68_Bullet text</vt:lpstr>
      <vt:lpstr>69_Bullet text</vt:lpstr>
      <vt:lpstr>70_Bullet text</vt:lpstr>
      <vt:lpstr>52_EYCspecial</vt:lpstr>
      <vt:lpstr>53_EYCspecial</vt:lpstr>
      <vt:lpstr>54_EYCspecial</vt:lpstr>
      <vt:lpstr>55_EYCspecial</vt:lpstr>
      <vt:lpstr>71_Bullet text</vt:lpstr>
      <vt:lpstr>72_Bullet text</vt:lpstr>
      <vt:lpstr>73_Bullet text</vt:lpstr>
      <vt:lpstr>74_Bullet text</vt:lpstr>
      <vt:lpstr>75_Bullet text</vt:lpstr>
      <vt:lpstr>76_Bullet text</vt:lpstr>
      <vt:lpstr>56_EYCspecial</vt:lpstr>
      <vt:lpstr>57_EYCspecial</vt:lpstr>
      <vt:lpstr>58_EYCspecial</vt:lpstr>
      <vt:lpstr>77_Bullet text</vt:lpstr>
      <vt:lpstr>78_Bullet text</vt:lpstr>
      <vt:lpstr>79_Bullet text</vt:lpstr>
      <vt:lpstr>80_Bullet text</vt:lpstr>
      <vt:lpstr>81_Bullet text</vt:lpstr>
      <vt:lpstr>82_Bullet text</vt:lpstr>
      <vt:lpstr>59_EYCspecial</vt:lpstr>
      <vt:lpstr>60_EYCspecial</vt:lpstr>
      <vt:lpstr>61_EYCspecial</vt:lpstr>
      <vt:lpstr>62_EYCspecial</vt:lpstr>
      <vt:lpstr>83_Bullet text</vt:lpstr>
      <vt:lpstr>84_Bullet text</vt:lpstr>
      <vt:lpstr>85_Bullet text</vt:lpstr>
      <vt:lpstr>86_Bullet text</vt:lpstr>
      <vt:lpstr>87_Bullet text</vt:lpstr>
      <vt:lpstr>88_Bullet text</vt:lpstr>
      <vt:lpstr>63_EYCspecial</vt:lpstr>
      <vt:lpstr>64_EYCspecial</vt:lpstr>
      <vt:lpstr>65_EYCspecial</vt:lpstr>
      <vt:lpstr>66_EYCspecial</vt:lpstr>
      <vt:lpstr>67_EYCspecial</vt:lpstr>
      <vt:lpstr>68_EYCspecial</vt:lpstr>
      <vt:lpstr>69_EYCspecial</vt:lpstr>
      <vt:lpstr>70_EYCspecial</vt:lpstr>
      <vt:lpstr>89_Bullet text</vt:lpstr>
      <vt:lpstr>90_Bullet text</vt:lpstr>
      <vt:lpstr>91_Bullet text</vt:lpstr>
      <vt:lpstr>92_Bullet text</vt:lpstr>
      <vt:lpstr>93_Bullet text</vt:lpstr>
      <vt:lpstr>71_EYCspecial</vt:lpstr>
      <vt:lpstr>72_EYCspecial</vt:lpstr>
      <vt:lpstr>73_EYCspecial</vt:lpstr>
      <vt:lpstr>74_EYCspecial</vt:lpstr>
      <vt:lpstr>94_Bullet text</vt:lpstr>
      <vt:lpstr>95_Bullet text</vt:lpstr>
      <vt:lpstr>96_Bullet text</vt:lpstr>
      <vt:lpstr>97_Bullet text</vt:lpstr>
      <vt:lpstr>98_Bullet text</vt:lpstr>
      <vt:lpstr>99_Bullet text</vt:lpstr>
      <vt:lpstr>75_EYCspecial</vt:lpstr>
      <vt:lpstr>76_EYCspecial</vt:lpstr>
      <vt:lpstr>77_EYCspecial</vt:lpstr>
      <vt:lpstr>78_EYCspecial</vt:lpstr>
      <vt:lpstr>79_EYCspecial</vt:lpstr>
      <vt:lpstr>80_EYCspecial</vt:lpstr>
      <vt:lpstr>100_Bullet text</vt:lpstr>
      <vt:lpstr>101_Bullet text</vt:lpstr>
      <vt:lpstr>102_Bullet text</vt:lpstr>
      <vt:lpstr>103_Bullet text</vt:lpstr>
      <vt:lpstr>104_Bullet text</vt:lpstr>
      <vt:lpstr>105_Bullet text</vt:lpstr>
      <vt:lpstr>81_EYCspecial</vt:lpstr>
      <vt:lpstr>106_Bullet text</vt:lpstr>
      <vt:lpstr>107_Bullet text</vt:lpstr>
      <vt:lpstr>108_Bullet text</vt:lpstr>
      <vt:lpstr>109_Bullet text</vt:lpstr>
      <vt:lpstr>110_Bullet text</vt:lpstr>
      <vt:lpstr>111_Bullet text</vt:lpstr>
      <vt:lpstr>82_EYCspecial</vt:lpstr>
      <vt:lpstr>83_EYCspecial</vt:lpstr>
      <vt:lpstr>84_EYCspecial</vt:lpstr>
      <vt:lpstr>85_EYCspecial</vt:lpstr>
      <vt:lpstr>112_Bullet text</vt:lpstr>
      <vt:lpstr>113_Bullet text</vt:lpstr>
      <vt:lpstr>114_Bullet text</vt:lpstr>
      <vt:lpstr>115_Bullet text</vt:lpstr>
      <vt:lpstr>116_Bullet text</vt:lpstr>
      <vt:lpstr>117_Bullet text</vt:lpstr>
      <vt:lpstr>86_EYCspecial</vt:lpstr>
      <vt:lpstr>87_EYCspecial</vt:lpstr>
      <vt:lpstr>88_EYCspecial</vt:lpstr>
      <vt:lpstr>89_EYCspecial</vt:lpstr>
      <vt:lpstr>90_EYCspecial</vt:lpstr>
      <vt:lpstr>91_EYCspecial</vt:lpstr>
      <vt:lpstr>118_Bullet text</vt:lpstr>
      <vt:lpstr>119_Bullet text</vt:lpstr>
      <vt:lpstr>120_Bullet text</vt:lpstr>
      <vt:lpstr>121_Bullet text</vt:lpstr>
      <vt:lpstr>122_Bullet text</vt:lpstr>
      <vt:lpstr>123_Bullet text</vt:lpstr>
      <vt:lpstr>92_EYCspecial</vt:lpstr>
      <vt:lpstr>93_EYCspecial</vt:lpstr>
      <vt:lpstr>94_EYCspecial</vt:lpstr>
      <vt:lpstr>95_EYCspecial</vt:lpstr>
      <vt:lpstr>96_EYCspecial</vt:lpstr>
      <vt:lpstr>97_EYCspecial</vt:lpstr>
      <vt:lpstr>98_EYCspecial</vt:lpstr>
      <vt:lpstr>99_EYCspecial</vt:lpstr>
      <vt:lpstr>124_Bullet text</vt:lpstr>
      <vt:lpstr>125_Bullet text</vt:lpstr>
      <vt:lpstr>126_Bullet text</vt:lpstr>
      <vt:lpstr>127_Bullet text</vt:lpstr>
      <vt:lpstr>128_Bullet text</vt:lpstr>
      <vt:lpstr>100_EYCspecial</vt:lpstr>
      <vt:lpstr>101_EYCspecial</vt:lpstr>
      <vt:lpstr>102_EYCspecial</vt:lpstr>
      <vt:lpstr>103_EYCspecial</vt:lpstr>
      <vt:lpstr>104_EYCspecial</vt:lpstr>
      <vt:lpstr>129_Bullet text</vt:lpstr>
      <vt:lpstr>130_Bullet text</vt:lpstr>
      <vt:lpstr>131_Bullet text</vt:lpstr>
      <vt:lpstr>132_Bullet text</vt:lpstr>
      <vt:lpstr>133_Bullet text</vt:lpstr>
      <vt:lpstr>134_Bullet text</vt:lpstr>
      <vt:lpstr>135_Bullet text</vt:lpstr>
      <vt:lpstr>136_Bullet text</vt:lpstr>
      <vt:lpstr>137_Bullet text</vt:lpstr>
      <vt:lpstr>138_Bullet text</vt:lpstr>
      <vt:lpstr>139_Bullet text</vt:lpstr>
      <vt:lpstr>105_EYCspecial</vt:lpstr>
      <vt:lpstr>106_EYCspecial</vt:lpstr>
      <vt:lpstr>107_EYCspecial</vt:lpstr>
      <vt:lpstr>140_Bullet text</vt:lpstr>
      <vt:lpstr>141_Bullet text</vt:lpstr>
      <vt:lpstr>142_Bullet text</vt:lpstr>
      <vt:lpstr>143_Bullet text</vt:lpstr>
      <vt:lpstr>144_Bullet text</vt:lpstr>
      <vt:lpstr>145_Bullet text</vt:lpstr>
      <vt:lpstr>146_Bullet text</vt:lpstr>
      <vt:lpstr>147_Bullet text</vt:lpstr>
      <vt:lpstr>108_EYCspecial</vt:lpstr>
      <vt:lpstr>109_EYCspecial</vt:lpstr>
      <vt:lpstr>148_Bullet text</vt:lpstr>
      <vt:lpstr>149_Bullet text</vt:lpstr>
      <vt:lpstr>150_Bullet text</vt:lpstr>
      <vt:lpstr>151_Bullet text</vt:lpstr>
      <vt:lpstr>152_Bullet text</vt:lpstr>
      <vt:lpstr>110_EYCspecial</vt:lpstr>
      <vt:lpstr>153_Bullet text</vt:lpstr>
      <vt:lpstr>154_Bullet text</vt:lpstr>
      <vt:lpstr>155_Bullet text</vt:lpstr>
      <vt:lpstr>156_Bullet text</vt:lpstr>
      <vt:lpstr>157_Bullet text</vt:lpstr>
      <vt:lpstr>111_EYCspecial</vt:lpstr>
      <vt:lpstr>158_Bullet text</vt:lpstr>
      <vt:lpstr>159_Bullet text</vt:lpstr>
      <vt:lpstr>160_Bullet text</vt:lpstr>
      <vt:lpstr>161_Bullet text</vt:lpstr>
      <vt:lpstr>162_Bullet text</vt:lpstr>
      <vt:lpstr>112_EYCspecial</vt:lpstr>
      <vt:lpstr>113_EYCspecial</vt:lpstr>
      <vt:lpstr>114_EYCspecial</vt:lpstr>
      <vt:lpstr>115_EYCspecial</vt:lpstr>
      <vt:lpstr>116_EYCspecial</vt:lpstr>
      <vt:lpstr>117_EYCspecial</vt:lpstr>
      <vt:lpstr>118_EYCspecial</vt:lpstr>
      <vt:lpstr>119_EYCspecial</vt:lpstr>
      <vt:lpstr>120_EYCspecial</vt:lpstr>
      <vt:lpstr>20110726-DCC August Report_draft v2</vt:lpstr>
      <vt:lpstr>121_EYCspecial</vt:lpstr>
      <vt:lpstr>122_EYCspecial</vt:lpstr>
      <vt:lpstr>123_EYCspecial</vt:lpstr>
      <vt:lpstr>124_EYCspecial</vt:lpstr>
      <vt:lpstr>125_EYCspecial</vt:lpstr>
      <vt:lpstr>IT Services Cross Organization IT Service Delivery  Weekly report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Landor</dc:creator>
  <cp:lastModifiedBy>Wale Agbaje</cp:lastModifiedBy>
  <cp:revision>4654</cp:revision>
  <dcterms:created xsi:type="dcterms:W3CDTF">2007-11-06T15:04:41Z</dcterms:created>
  <dcterms:modified xsi:type="dcterms:W3CDTF">2013-11-03T23:20:17Z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0x01010075EFF311B096774FB473F6679DD854C5</vt:lpwstr>
  </property>
</Properties>
</file>